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dcedb7b9a42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6231cb479434e"/>
  </p:sldMasterIdLst>
  <p:sldIdLst>
    <p:sldId xmlns:r="http://schemas.openxmlformats.org/officeDocument/2006/relationships" id="256" r:id="R9df5b0921ce44f95"/>
    <p:sldId xmlns:r="http://schemas.openxmlformats.org/officeDocument/2006/relationships" id="257" r:id="Radffa83877834df8"/>
    <p:sldId xmlns:r="http://schemas.openxmlformats.org/officeDocument/2006/relationships" id="258" r:id="R3a84eeee843246ae"/>
    <p:sldId xmlns:r="http://schemas.openxmlformats.org/officeDocument/2006/relationships" id="259" r:id="R85fbc040c34845a1"/>
    <p:sldId xmlns:r="http://schemas.openxmlformats.org/officeDocument/2006/relationships" id="260" r:id="R637d4dea24b24089"/>
    <p:sldId xmlns:r="http://schemas.openxmlformats.org/officeDocument/2006/relationships" id="261" r:id="Rc3d000140d8743bc"/>
    <p:sldId xmlns:r="http://schemas.openxmlformats.org/officeDocument/2006/relationships" id="262" r:id="R2cf87f164d42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6231cb479434e" /><Relationship Type="http://schemas.openxmlformats.org/officeDocument/2006/relationships/slide" Target="/ppt/slides/slide1.xml" Id="R9df5b0921ce44f95" /><Relationship Type="http://schemas.openxmlformats.org/officeDocument/2006/relationships/slide" Target="/ppt/slides/slide2.xml" Id="Radffa83877834df8" /><Relationship Type="http://schemas.openxmlformats.org/officeDocument/2006/relationships/slide" Target="/ppt/slides/slide3.xml" Id="R3a84eeee843246ae" /><Relationship Type="http://schemas.openxmlformats.org/officeDocument/2006/relationships/slide" Target="/ppt/slides/slide4.xml" Id="R85fbc040c34845a1" /><Relationship Type="http://schemas.openxmlformats.org/officeDocument/2006/relationships/slide" Target="/ppt/slides/slide5.xml" Id="R637d4dea24b24089" /><Relationship Type="http://schemas.openxmlformats.org/officeDocument/2006/relationships/slide" Target="/ppt/slides/slide6.xml" Id="Rc3d000140d8743bc" /><Relationship Type="http://schemas.openxmlformats.org/officeDocument/2006/relationships/slide" Target="/ppt/slides/slide7.xml" Id="R2cf87f164d42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bd2f897b3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9010e6c84311" /><Relationship Type="http://schemas.openxmlformats.org/officeDocument/2006/relationships/theme" Target="/ppt/slideMasters/theme/theme1.xml" Id="Rb16639ac8062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b9010e6c843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40b12354749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15d8113d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b0285185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d2e9091ac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066dd2df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6234e4b2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dc387dc9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JULIE TRETTETEIG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