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d86492c17f4d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52ddb364844e4a"/>
  </p:sldMasterIdLst>
  <p:sldIdLst>
    <p:sldId xmlns:r="http://schemas.openxmlformats.org/officeDocument/2006/relationships" id="256" r:id="Ref5b49cebc64424e"/>
    <p:sldId xmlns:r="http://schemas.openxmlformats.org/officeDocument/2006/relationships" id="257" r:id="R7fcc9e6d492d4be9"/>
    <p:sldId xmlns:r="http://schemas.openxmlformats.org/officeDocument/2006/relationships" id="258" r:id="Re1bad6aa62724d2f"/>
    <p:sldId xmlns:r="http://schemas.openxmlformats.org/officeDocument/2006/relationships" id="259" r:id="R25961cf00b8444ca"/>
    <p:sldId xmlns:r="http://schemas.openxmlformats.org/officeDocument/2006/relationships" id="260" r:id="R0f619b5ead3140cf"/>
    <p:sldId xmlns:r="http://schemas.openxmlformats.org/officeDocument/2006/relationships" id="261" r:id="R70a5f68e7f594822"/>
    <p:sldId xmlns:r="http://schemas.openxmlformats.org/officeDocument/2006/relationships" id="262" r:id="R0d28c7dcf8f547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52ddb364844e4a" /><Relationship Type="http://schemas.openxmlformats.org/officeDocument/2006/relationships/slide" Target="/ppt/slides/slide1.xml" Id="Ref5b49cebc64424e" /><Relationship Type="http://schemas.openxmlformats.org/officeDocument/2006/relationships/slide" Target="/ppt/slides/slide2.xml" Id="R7fcc9e6d492d4be9" /><Relationship Type="http://schemas.openxmlformats.org/officeDocument/2006/relationships/slide" Target="/ppt/slides/slide3.xml" Id="Re1bad6aa62724d2f" /><Relationship Type="http://schemas.openxmlformats.org/officeDocument/2006/relationships/slide" Target="/ppt/slides/slide4.xml" Id="R25961cf00b8444ca" /><Relationship Type="http://schemas.openxmlformats.org/officeDocument/2006/relationships/slide" Target="/ppt/slides/slide5.xml" Id="R0f619b5ead3140cf" /><Relationship Type="http://schemas.openxmlformats.org/officeDocument/2006/relationships/slide" Target="/ppt/slides/slide6.xml" Id="R70a5f68e7f594822" /><Relationship Type="http://schemas.openxmlformats.org/officeDocument/2006/relationships/slide" Target="/ppt/slides/slide7.xml" Id="R0d28c7dcf8f547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4fa19d776941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1e13178334278" /><Relationship Type="http://schemas.openxmlformats.org/officeDocument/2006/relationships/theme" Target="/ppt/slideMasters/theme/theme1.xml" Id="R0dfe35e47f2c42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31e131783342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e9bd9177045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518cc9cb949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abf750e1e46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242fb49e04b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a7d000e6c4f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d95a6aa0746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ce8032eea4e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KAMUL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KAMUL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KAMUL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KAMUL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KAMUL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KAMUL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51 191 580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77 202 544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78 560 752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KAMUL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CHRISTIAN ULRICHSEN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KAMUL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Vicama AS, Månesigden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833 597 302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KAMUL AS</a:t>
            </a:r>
          </a:p>
        </p:txBody>
      </p:sp>
    </p:spTree>
  </p:cSld>
  <p:clrMapOvr>
    <a:masterClrMapping xmlns:a="http://schemas.openxmlformats.org/drawingml/2006/main"/>
  </p:clrMapOvr>
</p:sld>
</file>