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53c1e240f5c423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463904344ba4691"/>
  </p:sldMasterIdLst>
  <p:sldIdLst>
    <p:sldId xmlns:r="http://schemas.openxmlformats.org/officeDocument/2006/relationships" id="256" r:id="R031e5e3de8de42bf"/>
    <p:sldId xmlns:r="http://schemas.openxmlformats.org/officeDocument/2006/relationships" id="257" r:id="R0a7f43d6df3f4408"/>
    <p:sldId xmlns:r="http://schemas.openxmlformats.org/officeDocument/2006/relationships" id="258" r:id="R92073c6be3364b0b"/>
    <p:sldId xmlns:r="http://schemas.openxmlformats.org/officeDocument/2006/relationships" id="259" r:id="Rcf0ed8053d3c441e"/>
    <p:sldId xmlns:r="http://schemas.openxmlformats.org/officeDocument/2006/relationships" id="260" r:id="Rdb7f355e459545e0"/>
    <p:sldId xmlns:r="http://schemas.openxmlformats.org/officeDocument/2006/relationships" id="261" r:id="R220749c6c49f43b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63904344ba4691" /><Relationship Type="http://schemas.openxmlformats.org/officeDocument/2006/relationships/slide" Target="/ppt/slides/slide1.xml" Id="R031e5e3de8de42bf" /><Relationship Type="http://schemas.openxmlformats.org/officeDocument/2006/relationships/slide" Target="/ppt/slides/slide2.xml" Id="R0a7f43d6df3f4408" /><Relationship Type="http://schemas.openxmlformats.org/officeDocument/2006/relationships/slide" Target="/ppt/slides/slide3.xml" Id="R92073c6be3364b0b" /><Relationship Type="http://schemas.openxmlformats.org/officeDocument/2006/relationships/slide" Target="/ppt/slides/slide4.xml" Id="Rcf0ed8053d3c441e" /><Relationship Type="http://schemas.openxmlformats.org/officeDocument/2006/relationships/slide" Target="/ppt/slides/slide5.xml" Id="Rdb7f355e459545e0" /><Relationship Type="http://schemas.openxmlformats.org/officeDocument/2006/relationships/slide" Target="/ppt/slides/slide6.xml" Id="R220749c6c49f43b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a8cc2aecfc24d3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235507e6b84c4b" /><Relationship Type="http://schemas.openxmlformats.org/officeDocument/2006/relationships/theme" Target="/ppt/slideMasters/theme/theme1.xml" Id="Ra867833b189d4bb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d235507e6b84c4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2278ea254848c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aefec3975b46f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a6ad823e0c4f3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b1813da9174f1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f3923526544cd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4f584f88e7411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SPAREBANKEN NORGE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SPAREBANKEN NORGE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SPAREBANKEN NORGE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SPAREBANKEN NORGE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SPAREBANKEN NORGE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SPAREBANKEN NORGE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40,4 %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SPAREBANKSTIFTINGA HARDANGER  –  10,9 %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PARETO INVEST NORGE AS  –  6,4 %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GEVERAN TRADING CO LTD  –  3,9 %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EIKA  –  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ALFRED BERG GAMBAK  –  3,0 %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SPAREBANKEN NORGE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Jonsvollsgaten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5011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91 50 55 55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sparebanken.vest@spv.no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www.spv.no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832 554 332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SPAREBANKEN NORGE</a:t>
            </a:r>
          </a:p>
        </p:txBody>
      </p:sp>
    </p:spTree>
  </p:cSld>
  <p:clrMapOvr>
    <a:masterClrMapping xmlns:a="http://schemas.openxmlformats.org/drawingml/2006/main"/>
  </p:clrMapOvr>
</p:sld>
</file>