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740b32252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87f859c3e4711"/>
  </p:sldMasterIdLst>
  <p:sldIdLst>
    <p:sldId xmlns:r="http://schemas.openxmlformats.org/officeDocument/2006/relationships" id="256" r:id="R1158d5c1d7404299"/>
    <p:sldId xmlns:r="http://schemas.openxmlformats.org/officeDocument/2006/relationships" id="257" r:id="R30db8e0d737f4f44"/>
    <p:sldId xmlns:r="http://schemas.openxmlformats.org/officeDocument/2006/relationships" id="258" r:id="R49566771d285410d"/>
    <p:sldId xmlns:r="http://schemas.openxmlformats.org/officeDocument/2006/relationships" id="259" r:id="R73519617f50d4ee6"/>
    <p:sldId xmlns:r="http://schemas.openxmlformats.org/officeDocument/2006/relationships" id="260" r:id="R6fc77a75330c46be"/>
    <p:sldId xmlns:r="http://schemas.openxmlformats.org/officeDocument/2006/relationships" id="261" r:id="R9b8b6333031d4944"/>
    <p:sldId xmlns:r="http://schemas.openxmlformats.org/officeDocument/2006/relationships" id="262" r:id="R8fac7f180d75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87f859c3e4711" /><Relationship Type="http://schemas.openxmlformats.org/officeDocument/2006/relationships/slide" Target="/ppt/slides/slide1.xml" Id="R1158d5c1d7404299" /><Relationship Type="http://schemas.openxmlformats.org/officeDocument/2006/relationships/slide" Target="/ppt/slides/slide2.xml" Id="R30db8e0d737f4f44" /><Relationship Type="http://schemas.openxmlformats.org/officeDocument/2006/relationships/slide" Target="/ppt/slides/slide3.xml" Id="R49566771d285410d" /><Relationship Type="http://schemas.openxmlformats.org/officeDocument/2006/relationships/slide" Target="/ppt/slides/slide4.xml" Id="R73519617f50d4ee6" /><Relationship Type="http://schemas.openxmlformats.org/officeDocument/2006/relationships/slide" Target="/ppt/slides/slide5.xml" Id="R6fc77a75330c46be" /><Relationship Type="http://schemas.openxmlformats.org/officeDocument/2006/relationships/slide" Target="/ppt/slides/slide6.xml" Id="R9b8b6333031d4944" /><Relationship Type="http://schemas.openxmlformats.org/officeDocument/2006/relationships/slide" Target="/ppt/slides/slide7.xml" Id="R8fac7f180d75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d2c82253e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b470deb8f41b0" /><Relationship Type="http://schemas.openxmlformats.org/officeDocument/2006/relationships/theme" Target="/ppt/slideMasters/theme/theme1.xml" Id="R8c402ec93255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b470deb8f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cd152cb11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7fc161ebc40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753d6df8b4d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1ae21a592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6ef89799c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26a1b4d454a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d2c9e047b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NÅSÅN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NÅSÅN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1 552 053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3 294 886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BAJAS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832 496 162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