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a535456f0f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7ced8d1b44fe9"/>
  </p:sldMasterIdLst>
  <p:sldIdLst>
    <p:sldId xmlns:r="http://schemas.openxmlformats.org/officeDocument/2006/relationships" id="256" r:id="Ra8e261669b4c4b1a"/>
    <p:sldId xmlns:r="http://schemas.openxmlformats.org/officeDocument/2006/relationships" id="257" r:id="R7a73fa3bdad84b2c"/>
    <p:sldId xmlns:r="http://schemas.openxmlformats.org/officeDocument/2006/relationships" id="258" r:id="Rc56ca1755f5648ba"/>
    <p:sldId xmlns:r="http://schemas.openxmlformats.org/officeDocument/2006/relationships" id="259" r:id="R757204aec60040dd"/>
    <p:sldId xmlns:r="http://schemas.openxmlformats.org/officeDocument/2006/relationships" id="260" r:id="Reec4aa46ad2e41a8"/>
    <p:sldId xmlns:r="http://schemas.openxmlformats.org/officeDocument/2006/relationships" id="261" r:id="R323fa5fff4e34fac"/>
    <p:sldId xmlns:r="http://schemas.openxmlformats.org/officeDocument/2006/relationships" id="262" r:id="R7aaeb29a8e34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7ced8d1b44fe9" /><Relationship Type="http://schemas.openxmlformats.org/officeDocument/2006/relationships/slide" Target="/ppt/slides/slide1.xml" Id="Ra8e261669b4c4b1a" /><Relationship Type="http://schemas.openxmlformats.org/officeDocument/2006/relationships/slide" Target="/ppt/slides/slide2.xml" Id="R7a73fa3bdad84b2c" /><Relationship Type="http://schemas.openxmlformats.org/officeDocument/2006/relationships/slide" Target="/ppt/slides/slide3.xml" Id="Rc56ca1755f5648ba" /><Relationship Type="http://schemas.openxmlformats.org/officeDocument/2006/relationships/slide" Target="/ppt/slides/slide4.xml" Id="R757204aec60040dd" /><Relationship Type="http://schemas.openxmlformats.org/officeDocument/2006/relationships/slide" Target="/ppt/slides/slide5.xml" Id="Reec4aa46ad2e41a8" /><Relationship Type="http://schemas.openxmlformats.org/officeDocument/2006/relationships/slide" Target="/ppt/slides/slide6.xml" Id="R323fa5fff4e34fac" /><Relationship Type="http://schemas.openxmlformats.org/officeDocument/2006/relationships/slide" Target="/ppt/slides/slide7.xml" Id="R7aaeb29a8e34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87b54c984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c41f97fab43bc" /><Relationship Type="http://schemas.openxmlformats.org/officeDocument/2006/relationships/theme" Target="/ppt/slideMasters/theme/theme1.xml" Id="Rae28dffb4ca046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c41f97fab43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11ec5d609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a824f8c394d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0ed5fa8f24a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d428d1ce0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8b59ac571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860dd8dcc41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155cc2a30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WILLIAM JOHAN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ble etablert [år] og holder til i Kjøpmannskjær.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VALBORG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3143 Kjøpmannskjær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832 268 682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