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9de78b50d042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5e6303551842b5"/>
  </p:sldMasterIdLst>
  <p:sldIdLst>
    <p:sldId xmlns:r="http://schemas.openxmlformats.org/officeDocument/2006/relationships" id="256" r:id="R18591055c74142af"/>
    <p:sldId xmlns:r="http://schemas.openxmlformats.org/officeDocument/2006/relationships" id="257" r:id="Rbb85446c2c9241a5"/>
    <p:sldId xmlns:r="http://schemas.openxmlformats.org/officeDocument/2006/relationships" id="258" r:id="Rb15a76a9addf4483"/>
    <p:sldId xmlns:r="http://schemas.openxmlformats.org/officeDocument/2006/relationships" id="259" r:id="Rf7bf98549be44c18"/>
    <p:sldId xmlns:r="http://schemas.openxmlformats.org/officeDocument/2006/relationships" id="260" r:id="R2322f101af834665"/>
    <p:sldId xmlns:r="http://schemas.openxmlformats.org/officeDocument/2006/relationships" id="261" r:id="Re3819e19817f4a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e6303551842b5" /><Relationship Type="http://schemas.openxmlformats.org/officeDocument/2006/relationships/slide" Target="/ppt/slides/slide1.xml" Id="R18591055c74142af" /><Relationship Type="http://schemas.openxmlformats.org/officeDocument/2006/relationships/slide" Target="/ppt/slides/slide2.xml" Id="Rbb85446c2c9241a5" /><Relationship Type="http://schemas.openxmlformats.org/officeDocument/2006/relationships/slide" Target="/ppt/slides/slide3.xml" Id="Rb15a76a9addf4483" /><Relationship Type="http://schemas.openxmlformats.org/officeDocument/2006/relationships/slide" Target="/ppt/slides/slide4.xml" Id="Rf7bf98549be44c18" /><Relationship Type="http://schemas.openxmlformats.org/officeDocument/2006/relationships/slide" Target="/ppt/slides/slide5.xml" Id="R2322f101af834665" /><Relationship Type="http://schemas.openxmlformats.org/officeDocument/2006/relationships/slide" Target="/ppt/slides/slide6.xml" Id="Re3819e19817f4a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e2034bf834b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5ce371a6c4338" /><Relationship Type="http://schemas.openxmlformats.org/officeDocument/2006/relationships/theme" Target="/ppt/slideMasters/theme/theme1.xml" Id="R5646206bf83943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65ce371a6c43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64a097e4a42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877815b6b41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29b97037746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3974ff5f247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1a36dfcab45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99db8f90c4f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BOGEN REVISJON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2 936 238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1 712 282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1 409 643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2 051 007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832 049 972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