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5904fc7fe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c317e82494027"/>
  </p:sldMasterIdLst>
  <p:sldIdLst>
    <p:sldId xmlns:r="http://schemas.openxmlformats.org/officeDocument/2006/relationships" id="256" r:id="R94379d7404b140aa"/>
    <p:sldId xmlns:r="http://schemas.openxmlformats.org/officeDocument/2006/relationships" id="257" r:id="R0f0758bbe9024fcc"/>
    <p:sldId xmlns:r="http://schemas.openxmlformats.org/officeDocument/2006/relationships" id="258" r:id="Re5d280a72c264f1e"/>
    <p:sldId xmlns:r="http://schemas.openxmlformats.org/officeDocument/2006/relationships" id="259" r:id="R76dff8661ce84458"/>
    <p:sldId xmlns:r="http://schemas.openxmlformats.org/officeDocument/2006/relationships" id="260" r:id="R4767844ab0864f3d"/>
    <p:sldId xmlns:r="http://schemas.openxmlformats.org/officeDocument/2006/relationships" id="261" r:id="Recc2a5da8c03468f"/>
    <p:sldId xmlns:r="http://schemas.openxmlformats.org/officeDocument/2006/relationships" id="262" r:id="R3c6c4ea68e13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c317e82494027" /><Relationship Type="http://schemas.openxmlformats.org/officeDocument/2006/relationships/slide" Target="/ppt/slides/slide1.xml" Id="R94379d7404b140aa" /><Relationship Type="http://schemas.openxmlformats.org/officeDocument/2006/relationships/slide" Target="/ppt/slides/slide2.xml" Id="R0f0758bbe9024fcc" /><Relationship Type="http://schemas.openxmlformats.org/officeDocument/2006/relationships/slide" Target="/ppt/slides/slide3.xml" Id="Re5d280a72c264f1e" /><Relationship Type="http://schemas.openxmlformats.org/officeDocument/2006/relationships/slide" Target="/ppt/slides/slide4.xml" Id="R76dff8661ce84458" /><Relationship Type="http://schemas.openxmlformats.org/officeDocument/2006/relationships/slide" Target="/ppt/slides/slide5.xml" Id="R4767844ab0864f3d" /><Relationship Type="http://schemas.openxmlformats.org/officeDocument/2006/relationships/slide" Target="/ppt/slides/slide6.xml" Id="Recc2a5da8c03468f" /><Relationship Type="http://schemas.openxmlformats.org/officeDocument/2006/relationships/slide" Target="/ppt/slides/slide7.xml" Id="R3c6c4ea68e13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8b1d88dd8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5e5ad6f64f89" /><Relationship Type="http://schemas.openxmlformats.org/officeDocument/2006/relationships/theme" Target="/ppt/slideMasters/theme/theme1.xml" Id="R9a2e98fb3d5b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35e5ad6f6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754893bf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252557ac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f7db0f61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cde30526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b1c42684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1d13fafa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e389f7aa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