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68e3dd203141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65c5925454fbd"/>
  </p:sldMasterIdLst>
  <p:sldIdLst>
    <p:sldId xmlns:r="http://schemas.openxmlformats.org/officeDocument/2006/relationships" id="256" r:id="R2ac15fcdbdd8468a"/>
    <p:sldId xmlns:r="http://schemas.openxmlformats.org/officeDocument/2006/relationships" id="257" r:id="Ra1d520eb587942ec"/>
    <p:sldId xmlns:r="http://schemas.openxmlformats.org/officeDocument/2006/relationships" id="258" r:id="Rb99f2e979f6e4a1e"/>
    <p:sldId xmlns:r="http://schemas.openxmlformats.org/officeDocument/2006/relationships" id="259" r:id="Rc76101128a044650"/>
    <p:sldId xmlns:r="http://schemas.openxmlformats.org/officeDocument/2006/relationships" id="260" r:id="Rc348de15c0c94513"/>
    <p:sldId xmlns:r="http://schemas.openxmlformats.org/officeDocument/2006/relationships" id="261" r:id="R92fede50447a4b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65c5925454fbd" /><Relationship Type="http://schemas.openxmlformats.org/officeDocument/2006/relationships/slide" Target="/ppt/slides/slide1.xml" Id="R2ac15fcdbdd8468a" /><Relationship Type="http://schemas.openxmlformats.org/officeDocument/2006/relationships/slide" Target="/ppt/slides/slide2.xml" Id="Ra1d520eb587942ec" /><Relationship Type="http://schemas.openxmlformats.org/officeDocument/2006/relationships/slide" Target="/ppt/slides/slide3.xml" Id="Rb99f2e979f6e4a1e" /><Relationship Type="http://schemas.openxmlformats.org/officeDocument/2006/relationships/slide" Target="/ppt/slides/slide4.xml" Id="Rc76101128a044650" /><Relationship Type="http://schemas.openxmlformats.org/officeDocument/2006/relationships/slide" Target="/ppt/slides/slide5.xml" Id="Rc348de15c0c94513" /><Relationship Type="http://schemas.openxmlformats.org/officeDocument/2006/relationships/slide" Target="/ppt/slides/slide6.xml" Id="R92fede50447a4b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671d9e4344e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ea464aa4c464d" /><Relationship Type="http://schemas.openxmlformats.org/officeDocument/2006/relationships/theme" Target="/ppt/slideMasters/theme/theme1.xml" Id="Rc4a37b8254594a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2ea464aa4c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2c194877642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3936ee3fa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938c565684c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4ba07a5044b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e6eaafdf5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8bed26bf94f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