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bc0b0108d84c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ff047541894998"/>
  </p:sldMasterIdLst>
  <p:sldIdLst>
    <p:sldId xmlns:r="http://schemas.openxmlformats.org/officeDocument/2006/relationships" id="256" r:id="R37ba498a48e342a6"/>
    <p:sldId xmlns:r="http://schemas.openxmlformats.org/officeDocument/2006/relationships" id="257" r:id="R4867f10f56904625"/>
    <p:sldId xmlns:r="http://schemas.openxmlformats.org/officeDocument/2006/relationships" id="258" r:id="R6205d6d378274060"/>
    <p:sldId xmlns:r="http://schemas.openxmlformats.org/officeDocument/2006/relationships" id="259" r:id="R7f4747b7b03a4ac1"/>
    <p:sldId xmlns:r="http://schemas.openxmlformats.org/officeDocument/2006/relationships" id="260" r:id="Rd77c760c7a904df0"/>
    <p:sldId xmlns:r="http://schemas.openxmlformats.org/officeDocument/2006/relationships" id="261" r:id="Re440a5d8c18b4b3c"/>
    <p:sldId xmlns:r="http://schemas.openxmlformats.org/officeDocument/2006/relationships" id="262" r:id="R4f41bb1124e644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f047541894998" /><Relationship Type="http://schemas.openxmlformats.org/officeDocument/2006/relationships/slide" Target="/ppt/slides/slide1.xml" Id="R37ba498a48e342a6" /><Relationship Type="http://schemas.openxmlformats.org/officeDocument/2006/relationships/slide" Target="/ppt/slides/slide2.xml" Id="R4867f10f56904625" /><Relationship Type="http://schemas.openxmlformats.org/officeDocument/2006/relationships/slide" Target="/ppt/slides/slide3.xml" Id="R6205d6d378274060" /><Relationship Type="http://schemas.openxmlformats.org/officeDocument/2006/relationships/slide" Target="/ppt/slides/slide4.xml" Id="R7f4747b7b03a4ac1" /><Relationship Type="http://schemas.openxmlformats.org/officeDocument/2006/relationships/slide" Target="/ppt/slides/slide5.xml" Id="Rd77c760c7a904df0" /><Relationship Type="http://schemas.openxmlformats.org/officeDocument/2006/relationships/slide" Target="/ppt/slides/slide6.xml" Id="Re440a5d8c18b4b3c" /><Relationship Type="http://schemas.openxmlformats.org/officeDocument/2006/relationships/slide" Target="/ppt/slides/slide7.xml" Id="R4f41bb1124e644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2c91909344e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8df1f61ca4845" /><Relationship Type="http://schemas.openxmlformats.org/officeDocument/2006/relationships/theme" Target="/ppt/slideMasters/theme/theme1.xml" Id="Rda6fbb642dcc40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b8df1f61ca48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fd5134cbb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310bac37941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ec7682f63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9f621e8e24f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3ce29c6b9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09a1da2ff48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1f5954d554c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−4 786 628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91 722 698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833 227 549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1 262 225 833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HEDDA MJØR G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SØGAARD CATHRINE MJØR G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MORTEN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TORGEIR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TORGEIR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ANNE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