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b328c450d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7a06e87a734c6f"/>
  </p:sldMasterIdLst>
  <p:sldIdLst>
    <p:sldId xmlns:r="http://schemas.openxmlformats.org/officeDocument/2006/relationships" id="256" r:id="R2b1836aa17b24b99"/>
    <p:sldId xmlns:r="http://schemas.openxmlformats.org/officeDocument/2006/relationships" id="257" r:id="Rae297c8656c14baa"/>
    <p:sldId xmlns:r="http://schemas.openxmlformats.org/officeDocument/2006/relationships" id="258" r:id="Rc6d26d0838cb41ad"/>
    <p:sldId xmlns:r="http://schemas.openxmlformats.org/officeDocument/2006/relationships" id="259" r:id="Rcbc50346d5f34699"/>
    <p:sldId xmlns:r="http://schemas.openxmlformats.org/officeDocument/2006/relationships" id="260" r:id="Rc3dfc25cadfc4aa4"/>
    <p:sldId xmlns:r="http://schemas.openxmlformats.org/officeDocument/2006/relationships" id="261" r:id="R0be3f0ff4e394b56"/>
    <p:sldId xmlns:r="http://schemas.openxmlformats.org/officeDocument/2006/relationships" id="262" r:id="Rb1379a3be2e0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a06e87a734c6f" /><Relationship Type="http://schemas.openxmlformats.org/officeDocument/2006/relationships/slide" Target="/ppt/slides/slide1.xml" Id="R2b1836aa17b24b99" /><Relationship Type="http://schemas.openxmlformats.org/officeDocument/2006/relationships/slide" Target="/ppt/slides/slide2.xml" Id="Rae297c8656c14baa" /><Relationship Type="http://schemas.openxmlformats.org/officeDocument/2006/relationships/slide" Target="/ppt/slides/slide3.xml" Id="Rc6d26d0838cb41ad" /><Relationship Type="http://schemas.openxmlformats.org/officeDocument/2006/relationships/slide" Target="/ppt/slides/slide4.xml" Id="Rcbc50346d5f34699" /><Relationship Type="http://schemas.openxmlformats.org/officeDocument/2006/relationships/slide" Target="/ppt/slides/slide5.xml" Id="Rc3dfc25cadfc4aa4" /><Relationship Type="http://schemas.openxmlformats.org/officeDocument/2006/relationships/slide" Target="/ppt/slides/slide6.xml" Id="R0be3f0ff4e394b56" /><Relationship Type="http://schemas.openxmlformats.org/officeDocument/2006/relationships/slide" Target="/ppt/slides/slide7.xml" Id="Rb1379a3be2e0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ab973c5e2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56c79ce784412" /><Relationship Type="http://schemas.openxmlformats.org/officeDocument/2006/relationships/theme" Target="/ppt/slideMasters/theme/theme1.xml" Id="R135f35a210bc4f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56c79ce78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a35094507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b781411aa49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0fad35ea5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57c5ecd75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3e3bf9d75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eea56eb8f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80f7cc01542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