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3beb68e9f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d3cf7f87d4350"/>
  </p:sldMasterIdLst>
  <p:sldIdLst>
    <p:sldId xmlns:r="http://schemas.openxmlformats.org/officeDocument/2006/relationships" id="256" r:id="Rffebefd45a534eaa"/>
    <p:sldId xmlns:r="http://schemas.openxmlformats.org/officeDocument/2006/relationships" id="257" r:id="R4abf2fdf4c19459c"/>
    <p:sldId xmlns:r="http://schemas.openxmlformats.org/officeDocument/2006/relationships" id="258" r:id="R65397a4a961f42e6"/>
    <p:sldId xmlns:r="http://schemas.openxmlformats.org/officeDocument/2006/relationships" id="259" r:id="R0dc702552cae45bb"/>
    <p:sldId xmlns:r="http://schemas.openxmlformats.org/officeDocument/2006/relationships" id="260" r:id="R3305e801af7041eb"/>
    <p:sldId xmlns:r="http://schemas.openxmlformats.org/officeDocument/2006/relationships" id="261" r:id="Rf95b244eb2a8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d3cf7f87d4350" /><Relationship Type="http://schemas.openxmlformats.org/officeDocument/2006/relationships/slide" Target="/ppt/slides/slide1.xml" Id="Rffebefd45a534eaa" /><Relationship Type="http://schemas.openxmlformats.org/officeDocument/2006/relationships/slide" Target="/ppt/slides/slide2.xml" Id="R4abf2fdf4c19459c" /><Relationship Type="http://schemas.openxmlformats.org/officeDocument/2006/relationships/slide" Target="/ppt/slides/slide3.xml" Id="R65397a4a961f42e6" /><Relationship Type="http://schemas.openxmlformats.org/officeDocument/2006/relationships/slide" Target="/ppt/slides/slide4.xml" Id="R0dc702552cae45bb" /><Relationship Type="http://schemas.openxmlformats.org/officeDocument/2006/relationships/slide" Target="/ppt/slides/slide5.xml" Id="R3305e801af7041eb" /><Relationship Type="http://schemas.openxmlformats.org/officeDocument/2006/relationships/slide" Target="/ppt/slides/slide6.xml" Id="Rf95b244eb2a8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231f0e62c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2434da934761" /><Relationship Type="http://schemas.openxmlformats.org/officeDocument/2006/relationships/theme" Target="/ppt/slideMasters/theme/theme1.xml" Id="Rc50eb8bd95dc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d2434da93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7f620aca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aba99908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fa76a9f46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230eda094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15399971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c86138439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