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4b7b068fd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84e7069a44135"/>
  </p:sldMasterIdLst>
  <p:sldIdLst>
    <p:sldId xmlns:r="http://schemas.openxmlformats.org/officeDocument/2006/relationships" id="256" r:id="Rb087afe1ccaa48c1"/>
    <p:sldId xmlns:r="http://schemas.openxmlformats.org/officeDocument/2006/relationships" id="257" r:id="R0701d735137c4453"/>
    <p:sldId xmlns:r="http://schemas.openxmlformats.org/officeDocument/2006/relationships" id="258" r:id="R68f18bc8b0b3428f"/>
    <p:sldId xmlns:r="http://schemas.openxmlformats.org/officeDocument/2006/relationships" id="259" r:id="Rb10c4aa850f147d1"/>
    <p:sldId xmlns:r="http://schemas.openxmlformats.org/officeDocument/2006/relationships" id="260" r:id="R48ab735b545643f2"/>
    <p:sldId xmlns:r="http://schemas.openxmlformats.org/officeDocument/2006/relationships" id="261" r:id="R2faaeb725e00433a"/>
    <p:sldId xmlns:r="http://schemas.openxmlformats.org/officeDocument/2006/relationships" id="262" r:id="R8f430d35098d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84e7069a44135" /><Relationship Type="http://schemas.openxmlformats.org/officeDocument/2006/relationships/slide" Target="/ppt/slides/slide1.xml" Id="Rb087afe1ccaa48c1" /><Relationship Type="http://schemas.openxmlformats.org/officeDocument/2006/relationships/slide" Target="/ppt/slides/slide2.xml" Id="R0701d735137c4453" /><Relationship Type="http://schemas.openxmlformats.org/officeDocument/2006/relationships/slide" Target="/ppt/slides/slide3.xml" Id="R68f18bc8b0b3428f" /><Relationship Type="http://schemas.openxmlformats.org/officeDocument/2006/relationships/slide" Target="/ppt/slides/slide4.xml" Id="Rb10c4aa850f147d1" /><Relationship Type="http://schemas.openxmlformats.org/officeDocument/2006/relationships/slide" Target="/ppt/slides/slide5.xml" Id="R48ab735b545643f2" /><Relationship Type="http://schemas.openxmlformats.org/officeDocument/2006/relationships/slide" Target="/ppt/slides/slide6.xml" Id="R2faaeb725e00433a" /><Relationship Type="http://schemas.openxmlformats.org/officeDocument/2006/relationships/slide" Target="/ppt/slides/slide7.xml" Id="R8f430d35098d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4f38d65b449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a7f5da313453e" /><Relationship Type="http://schemas.openxmlformats.org/officeDocument/2006/relationships/theme" Target="/ppt/slideMasters/theme/theme1.xml" Id="R6f8bc2def17b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6a7f5da31345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9960f34fe40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842d1db544a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1a0558ae944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e95a03dfb4e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b41d0c97b4a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b93114b3049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3a9b1b15f47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FIOL DEMETER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 DEMETER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106 888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182 116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Riisløkka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831 728 272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FIOL DEMETER AS</a:t>
            </a:r>
          </a:p>
        </p:txBody>
      </p:sp>
    </p:spTree>
  </p:cSld>
  <p:clrMapOvr>
    <a:masterClrMapping xmlns:a="http://schemas.openxmlformats.org/drawingml/2006/main"/>
  </p:clrMapOvr>
</p:sld>
</file>