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86e3cc22b8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f9b9178434b4c"/>
  </p:sldMasterIdLst>
  <p:sldIdLst>
    <p:sldId xmlns:r="http://schemas.openxmlformats.org/officeDocument/2006/relationships" id="256" r:id="Reedc47ed76b34d18"/>
    <p:sldId xmlns:r="http://schemas.openxmlformats.org/officeDocument/2006/relationships" id="257" r:id="R269d3a7db3bd4649"/>
    <p:sldId xmlns:r="http://schemas.openxmlformats.org/officeDocument/2006/relationships" id="258" r:id="Re933ed26c7094512"/>
    <p:sldId xmlns:r="http://schemas.openxmlformats.org/officeDocument/2006/relationships" id="259" r:id="Re1d7badd3bf2458a"/>
    <p:sldId xmlns:r="http://schemas.openxmlformats.org/officeDocument/2006/relationships" id="260" r:id="R57ef669d92d244bf"/>
    <p:sldId xmlns:r="http://schemas.openxmlformats.org/officeDocument/2006/relationships" id="261" r:id="R71cdc0f7be15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f9b9178434b4c" /><Relationship Type="http://schemas.openxmlformats.org/officeDocument/2006/relationships/slide" Target="/ppt/slides/slide1.xml" Id="Reedc47ed76b34d18" /><Relationship Type="http://schemas.openxmlformats.org/officeDocument/2006/relationships/slide" Target="/ppt/slides/slide2.xml" Id="R269d3a7db3bd4649" /><Relationship Type="http://schemas.openxmlformats.org/officeDocument/2006/relationships/slide" Target="/ppt/slides/slide3.xml" Id="Re933ed26c7094512" /><Relationship Type="http://schemas.openxmlformats.org/officeDocument/2006/relationships/slide" Target="/ppt/slides/slide4.xml" Id="Re1d7badd3bf2458a" /><Relationship Type="http://schemas.openxmlformats.org/officeDocument/2006/relationships/slide" Target="/ppt/slides/slide5.xml" Id="R57ef669d92d244bf" /><Relationship Type="http://schemas.openxmlformats.org/officeDocument/2006/relationships/slide" Target="/ppt/slides/slide6.xml" Id="R71cdc0f7be15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513c74deb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97ac664749d5" /><Relationship Type="http://schemas.openxmlformats.org/officeDocument/2006/relationships/theme" Target="/ppt/slideMasters/theme/theme1.xml" Id="Re9aabb96ddbd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897ac6647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c04098e51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c5ad4b1e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37cfa17ee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c615bd2bc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748c91ab9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bea56c764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