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3f6d6e97b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3c6bc92c7457d"/>
  </p:sldMasterIdLst>
  <p:sldIdLst>
    <p:sldId xmlns:r="http://schemas.openxmlformats.org/officeDocument/2006/relationships" id="256" r:id="R67f96cd8f5874bae"/>
    <p:sldId xmlns:r="http://schemas.openxmlformats.org/officeDocument/2006/relationships" id="257" r:id="R4e1cbdd35cb54789"/>
    <p:sldId xmlns:r="http://schemas.openxmlformats.org/officeDocument/2006/relationships" id="258" r:id="R56e1cfb63e464521"/>
    <p:sldId xmlns:r="http://schemas.openxmlformats.org/officeDocument/2006/relationships" id="259" r:id="Rbf01cda32cdd496d"/>
    <p:sldId xmlns:r="http://schemas.openxmlformats.org/officeDocument/2006/relationships" id="260" r:id="Ra9210c41b53c4fe6"/>
    <p:sldId xmlns:r="http://schemas.openxmlformats.org/officeDocument/2006/relationships" id="261" r:id="R45774b4656ce49b8"/>
    <p:sldId xmlns:r="http://schemas.openxmlformats.org/officeDocument/2006/relationships" id="262" r:id="R3f0ff6297b11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3c6bc92c7457d" /><Relationship Type="http://schemas.openxmlformats.org/officeDocument/2006/relationships/slide" Target="/ppt/slides/slide1.xml" Id="R67f96cd8f5874bae" /><Relationship Type="http://schemas.openxmlformats.org/officeDocument/2006/relationships/slide" Target="/ppt/slides/slide2.xml" Id="R4e1cbdd35cb54789" /><Relationship Type="http://schemas.openxmlformats.org/officeDocument/2006/relationships/slide" Target="/ppt/slides/slide3.xml" Id="R56e1cfb63e464521" /><Relationship Type="http://schemas.openxmlformats.org/officeDocument/2006/relationships/slide" Target="/ppt/slides/slide4.xml" Id="Rbf01cda32cdd496d" /><Relationship Type="http://schemas.openxmlformats.org/officeDocument/2006/relationships/slide" Target="/ppt/slides/slide5.xml" Id="Ra9210c41b53c4fe6" /><Relationship Type="http://schemas.openxmlformats.org/officeDocument/2006/relationships/slide" Target="/ppt/slides/slide6.xml" Id="R45774b4656ce49b8" /><Relationship Type="http://schemas.openxmlformats.org/officeDocument/2006/relationships/slide" Target="/ppt/slides/slide7.xml" Id="R3f0ff6297b11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215fc8d64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46364a4224196" /><Relationship Type="http://schemas.openxmlformats.org/officeDocument/2006/relationships/theme" Target="/ppt/slideMasters/theme/theme1.xml" Id="Rf9dfe75426d3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e46364a422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80674de6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064b304d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92fcd147c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50ea9ca84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f4364744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63a3e3f2b4e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c1aeb9104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M&amp;V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698 660 540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1 293 232 430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VICONDID AS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ULRICHSEN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