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83cb5c5e5545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9a38255f19402c"/>
  </p:sldMasterIdLst>
  <p:sldIdLst>
    <p:sldId xmlns:r="http://schemas.openxmlformats.org/officeDocument/2006/relationships" id="256" r:id="Ra77a849cf6514f8f"/>
    <p:sldId xmlns:r="http://schemas.openxmlformats.org/officeDocument/2006/relationships" id="257" r:id="R629a7816f13c4fae"/>
    <p:sldId xmlns:r="http://schemas.openxmlformats.org/officeDocument/2006/relationships" id="258" r:id="Rf278b122ed064f01"/>
    <p:sldId xmlns:r="http://schemas.openxmlformats.org/officeDocument/2006/relationships" id="259" r:id="Rac4955cd68bf4c57"/>
    <p:sldId xmlns:r="http://schemas.openxmlformats.org/officeDocument/2006/relationships" id="260" r:id="R8ee0d518ca704259"/>
    <p:sldId xmlns:r="http://schemas.openxmlformats.org/officeDocument/2006/relationships" id="261" r:id="Rf43e1fe11d2840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9a38255f19402c" /><Relationship Type="http://schemas.openxmlformats.org/officeDocument/2006/relationships/slide" Target="/ppt/slides/slide1.xml" Id="Ra77a849cf6514f8f" /><Relationship Type="http://schemas.openxmlformats.org/officeDocument/2006/relationships/slide" Target="/ppt/slides/slide2.xml" Id="R629a7816f13c4fae" /><Relationship Type="http://schemas.openxmlformats.org/officeDocument/2006/relationships/slide" Target="/ppt/slides/slide3.xml" Id="Rf278b122ed064f01" /><Relationship Type="http://schemas.openxmlformats.org/officeDocument/2006/relationships/slide" Target="/ppt/slides/slide4.xml" Id="Rac4955cd68bf4c57" /><Relationship Type="http://schemas.openxmlformats.org/officeDocument/2006/relationships/slide" Target="/ppt/slides/slide5.xml" Id="R8ee0d518ca704259" /><Relationship Type="http://schemas.openxmlformats.org/officeDocument/2006/relationships/slide" Target="/ppt/slides/slide6.xml" Id="Rf43e1fe11d2840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d107d7f2ed47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9dd93585b4da4" /><Relationship Type="http://schemas.openxmlformats.org/officeDocument/2006/relationships/theme" Target="/ppt/slideMasters/theme/theme1.xml" Id="R00644b78e4c74b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69dd93585b4d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dc56eb5b94c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13e3373714a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e01caf3c34d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7d19a288d43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b845917e640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b6e9ef7bc46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M&amp;V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831 722 282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M&amp;V HOLDING AS</a:t>
            </a:r>
          </a:p>
        </p:txBody>
      </p:sp>
    </p:spTree>
  </p:cSld>
  <p:clrMapOvr>
    <a:masterClrMapping xmlns:a="http://schemas.openxmlformats.org/drawingml/2006/main"/>
  </p:clrMapOvr>
</p:sld>
</file>