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ff4910453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0bb1b5d1a43a1"/>
  </p:sldMasterIdLst>
  <p:sldIdLst>
    <p:sldId xmlns:r="http://schemas.openxmlformats.org/officeDocument/2006/relationships" id="256" r:id="R0073267d37b548a0"/>
    <p:sldId xmlns:r="http://schemas.openxmlformats.org/officeDocument/2006/relationships" id="257" r:id="R48ea847f1c0d40bb"/>
    <p:sldId xmlns:r="http://schemas.openxmlformats.org/officeDocument/2006/relationships" id="258" r:id="R5b18c36d14364f27"/>
    <p:sldId xmlns:r="http://schemas.openxmlformats.org/officeDocument/2006/relationships" id="259" r:id="Rc9a569a92f1a4095"/>
    <p:sldId xmlns:r="http://schemas.openxmlformats.org/officeDocument/2006/relationships" id="260" r:id="R5a6163d4880b40cb"/>
    <p:sldId xmlns:r="http://schemas.openxmlformats.org/officeDocument/2006/relationships" id="261" r:id="R1c080f456d7849b7"/>
    <p:sldId xmlns:r="http://schemas.openxmlformats.org/officeDocument/2006/relationships" id="262" r:id="Rd3a4b588df5a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0bb1b5d1a43a1" /><Relationship Type="http://schemas.openxmlformats.org/officeDocument/2006/relationships/slide" Target="/ppt/slides/slide1.xml" Id="R0073267d37b548a0" /><Relationship Type="http://schemas.openxmlformats.org/officeDocument/2006/relationships/slide" Target="/ppt/slides/slide2.xml" Id="R48ea847f1c0d40bb" /><Relationship Type="http://schemas.openxmlformats.org/officeDocument/2006/relationships/slide" Target="/ppt/slides/slide3.xml" Id="R5b18c36d14364f27" /><Relationship Type="http://schemas.openxmlformats.org/officeDocument/2006/relationships/slide" Target="/ppt/slides/slide4.xml" Id="Rc9a569a92f1a4095" /><Relationship Type="http://schemas.openxmlformats.org/officeDocument/2006/relationships/slide" Target="/ppt/slides/slide5.xml" Id="R5a6163d4880b40cb" /><Relationship Type="http://schemas.openxmlformats.org/officeDocument/2006/relationships/slide" Target="/ppt/slides/slide6.xml" Id="R1c080f456d7849b7" /><Relationship Type="http://schemas.openxmlformats.org/officeDocument/2006/relationships/slide" Target="/ppt/slides/slide7.xml" Id="Rd3a4b588df5a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e0ad969f5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d22bc91404545" /><Relationship Type="http://schemas.openxmlformats.org/officeDocument/2006/relationships/theme" Target="/ppt/slideMasters/theme/theme1.xml" Id="Rc8786879a887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d22bc9140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159433835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d8e528e1b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a17dc1de0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6e90f0d3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15761a870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30277f9c5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51a09618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