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a1871c69e643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eb1be880374499"/>
  </p:sldMasterIdLst>
  <p:sldIdLst>
    <p:sldId xmlns:r="http://schemas.openxmlformats.org/officeDocument/2006/relationships" id="256" r:id="R7cc9968d06584f2c"/>
    <p:sldId xmlns:r="http://schemas.openxmlformats.org/officeDocument/2006/relationships" id="257" r:id="R9b5cce7b69494d35"/>
    <p:sldId xmlns:r="http://schemas.openxmlformats.org/officeDocument/2006/relationships" id="258" r:id="R3f148d93921c4f2b"/>
    <p:sldId xmlns:r="http://schemas.openxmlformats.org/officeDocument/2006/relationships" id="259" r:id="R523ea8a297534f68"/>
    <p:sldId xmlns:r="http://schemas.openxmlformats.org/officeDocument/2006/relationships" id="260" r:id="R047467630a644427"/>
    <p:sldId xmlns:r="http://schemas.openxmlformats.org/officeDocument/2006/relationships" id="261" r:id="Re29e0592bc404a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b1be880374499" /><Relationship Type="http://schemas.openxmlformats.org/officeDocument/2006/relationships/slide" Target="/ppt/slides/slide1.xml" Id="R7cc9968d06584f2c" /><Relationship Type="http://schemas.openxmlformats.org/officeDocument/2006/relationships/slide" Target="/ppt/slides/slide2.xml" Id="R9b5cce7b69494d35" /><Relationship Type="http://schemas.openxmlformats.org/officeDocument/2006/relationships/slide" Target="/ppt/slides/slide3.xml" Id="R3f148d93921c4f2b" /><Relationship Type="http://schemas.openxmlformats.org/officeDocument/2006/relationships/slide" Target="/ppt/slides/slide4.xml" Id="R523ea8a297534f68" /><Relationship Type="http://schemas.openxmlformats.org/officeDocument/2006/relationships/slide" Target="/ppt/slides/slide5.xml" Id="R047467630a644427" /><Relationship Type="http://schemas.openxmlformats.org/officeDocument/2006/relationships/slide" Target="/ppt/slides/slide6.xml" Id="Re29e0592bc404a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38a09c06644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bf55986884db1" /><Relationship Type="http://schemas.openxmlformats.org/officeDocument/2006/relationships/theme" Target="/ppt/slideMasters/theme/theme1.xml" Id="R444c167cb4be47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dbf55986884d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8acc85bb645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4c98bfe4344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587aa79dc43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5a1a8583e40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126f1f1a041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44e3bba9547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