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e0c30c9b794bf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81c9b2eb03d420f"/>
  </p:sldMasterIdLst>
  <p:sldIdLst>
    <p:sldId xmlns:r="http://schemas.openxmlformats.org/officeDocument/2006/relationships" id="256" r:id="R0154521ffdcc47c3"/>
    <p:sldId xmlns:r="http://schemas.openxmlformats.org/officeDocument/2006/relationships" id="257" r:id="Rd0c10cc4f4a84adb"/>
    <p:sldId xmlns:r="http://schemas.openxmlformats.org/officeDocument/2006/relationships" id="258" r:id="Rd0531210fe7a4939"/>
    <p:sldId xmlns:r="http://schemas.openxmlformats.org/officeDocument/2006/relationships" id="259" r:id="R37d4e0964a354b02"/>
    <p:sldId xmlns:r="http://schemas.openxmlformats.org/officeDocument/2006/relationships" id="260" r:id="R4b8d76bcf42c4ce2"/>
    <p:sldId xmlns:r="http://schemas.openxmlformats.org/officeDocument/2006/relationships" id="261" r:id="R0c41ba502d2341de"/>
    <p:sldId xmlns:r="http://schemas.openxmlformats.org/officeDocument/2006/relationships" id="262" r:id="R08fc528d790d41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81c9b2eb03d420f" /><Relationship Type="http://schemas.openxmlformats.org/officeDocument/2006/relationships/slide" Target="/ppt/slides/slide1.xml" Id="R0154521ffdcc47c3" /><Relationship Type="http://schemas.openxmlformats.org/officeDocument/2006/relationships/slide" Target="/ppt/slides/slide2.xml" Id="Rd0c10cc4f4a84adb" /><Relationship Type="http://schemas.openxmlformats.org/officeDocument/2006/relationships/slide" Target="/ppt/slides/slide3.xml" Id="Rd0531210fe7a4939" /><Relationship Type="http://schemas.openxmlformats.org/officeDocument/2006/relationships/slide" Target="/ppt/slides/slide4.xml" Id="R37d4e0964a354b02" /><Relationship Type="http://schemas.openxmlformats.org/officeDocument/2006/relationships/slide" Target="/ppt/slides/slide5.xml" Id="R4b8d76bcf42c4ce2" /><Relationship Type="http://schemas.openxmlformats.org/officeDocument/2006/relationships/slide" Target="/ppt/slides/slide6.xml" Id="R0c41ba502d2341de" /><Relationship Type="http://schemas.openxmlformats.org/officeDocument/2006/relationships/slide" Target="/ppt/slides/slide7.xml" Id="R08fc528d790d41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b8459e11f04d8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88df274a74c48" /><Relationship Type="http://schemas.openxmlformats.org/officeDocument/2006/relationships/theme" Target="/ppt/slideMasters/theme/theme1.xml" Id="R763c7b69d37c481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d988df274a74c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84c9f7dc1a485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b0a48863d349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13b057850949b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348425af0049c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deb0f549104ea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66d116ecc406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1726265c964d4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ARVE KANDAL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KANDAL HOLDING AS ble etablert [år] og holder til i Sandane.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−210 507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1 864 995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8 345 989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14 190 282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ARVE KANDAL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Kandalsvegen 1356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6823 Sandane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831 669 942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ARVE KANDAL HOLDING AS</a:t>
            </a:r>
          </a:p>
        </p:txBody>
      </p:sp>
    </p:spTree>
  </p:cSld>
  <p:clrMapOvr>
    <a:masterClrMapping xmlns:a="http://schemas.openxmlformats.org/drawingml/2006/main"/>
  </p:clrMapOvr>
</p:sld>
</file>