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43961c73648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43913edb54efd"/>
  </p:sldMasterIdLst>
  <p:sldIdLst>
    <p:sldId xmlns:r="http://schemas.openxmlformats.org/officeDocument/2006/relationships" id="256" r:id="Rd2830a5b6d0f41c0"/>
    <p:sldId xmlns:r="http://schemas.openxmlformats.org/officeDocument/2006/relationships" id="257" r:id="Rbf7da8dc061848df"/>
    <p:sldId xmlns:r="http://schemas.openxmlformats.org/officeDocument/2006/relationships" id="258" r:id="R8c529088db5c4e1e"/>
    <p:sldId xmlns:r="http://schemas.openxmlformats.org/officeDocument/2006/relationships" id="259" r:id="R1ee7f81c538d4005"/>
    <p:sldId xmlns:r="http://schemas.openxmlformats.org/officeDocument/2006/relationships" id="260" r:id="R4df2d7763ec84477"/>
    <p:sldId xmlns:r="http://schemas.openxmlformats.org/officeDocument/2006/relationships" id="261" r:id="R20e36185c4fd4cf1"/>
    <p:sldId xmlns:r="http://schemas.openxmlformats.org/officeDocument/2006/relationships" id="262" r:id="R5b33fae3b4af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43913edb54efd" /><Relationship Type="http://schemas.openxmlformats.org/officeDocument/2006/relationships/slide" Target="/ppt/slides/slide1.xml" Id="Rd2830a5b6d0f41c0" /><Relationship Type="http://schemas.openxmlformats.org/officeDocument/2006/relationships/slide" Target="/ppt/slides/slide2.xml" Id="Rbf7da8dc061848df" /><Relationship Type="http://schemas.openxmlformats.org/officeDocument/2006/relationships/slide" Target="/ppt/slides/slide3.xml" Id="R8c529088db5c4e1e" /><Relationship Type="http://schemas.openxmlformats.org/officeDocument/2006/relationships/slide" Target="/ppt/slides/slide4.xml" Id="R1ee7f81c538d4005" /><Relationship Type="http://schemas.openxmlformats.org/officeDocument/2006/relationships/slide" Target="/ppt/slides/slide5.xml" Id="R4df2d7763ec84477" /><Relationship Type="http://schemas.openxmlformats.org/officeDocument/2006/relationships/slide" Target="/ppt/slides/slide6.xml" Id="R20e36185c4fd4cf1" /><Relationship Type="http://schemas.openxmlformats.org/officeDocument/2006/relationships/slide" Target="/ppt/slides/slide7.xml" Id="R5b33fae3b4af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cea895f5e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50621a28a479d" /><Relationship Type="http://schemas.openxmlformats.org/officeDocument/2006/relationships/theme" Target="/ppt/slideMasters/theme/theme1.xml" Id="R488c33546c47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50621a28a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2dad4848b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b809de29c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df21745f2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fb4f4d94f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6e817649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9bd50cd8149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753f3ae43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SERVICES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8 119 531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1 963 262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FINIT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 HAUGEN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50 84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831 568 542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