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80dbcdc9a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6df1491774afc"/>
  </p:sldMasterIdLst>
  <p:sldIdLst>
    <p:sldId xmlns:r="http://schemas.openxmlformats.org/officeDocument/2006/relationships" id="256" r:id="Rd6de7d60d6b44b91"/>
    <p:sldId xmlns:r="http://schemas.openxmlformats.org/officeDocument/2006/relationships" id="257" r:id="Rfc3360f642ff4f76"/>
    <p:sldId xmlns:r="http://schemas.openxmlformats.org/officeDocument/2006/relationships" id="258" r:id="Rb8fa0c24a0fd49de"/>
    <p:sldId xmlns:r="http://schemas.openxmlformats.org/officeDocument/2006/relationships" id="259" r:id="Rd798df8260b54450"/>
    <p:sldId xmlns:r="http://schemas.openxmlformats.org/officeDocument/2006/relationships" id="260" r:id="R5626a418c3824cf9"/>
    <p:sldId xmlns:r="http://schemas.openxmlformats.org/officeDocument/2006/relationships" id="261" r:id="R66026d45cf284280"/>
    <p:sldId xmlns:r="http://schemas.openxmlformats.org/officeDocument/2006/relationships" id="262" r:id="Rd13e22007a05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6df1491774afc" /><Relationship Type="http://schemas.openxmlformats.org/officeDocument/2006/relationships/slide" Target="/ppt/slides/slide1.xml" Id="Rd6de7d60d6b44b91" /><Relationship Type="http://schemas.openxmlformats.org/officeDocument/2006/relationships/slide" Target="/ppt/slides/slide2.xml" Id="Rfc3360f642ff4f76" /><Relationship Type="http://schemas.openxmlformats.org/officeDocument/2006/relationships/slide" Target="/ppt/slides/slide3.xml" Id="Rb8fa0c24a0fd49de" /><Relationship Type="http://schemas.openxmlformats.org/officeDocument/2006/relationships/slide" Target="/ppt/slides/slide4.xml" Id="Rd798df8260b54450" /><Relationship Type="http://schemas.openxmlformats.org/officeDocument/2006/relationships/slide" Target="/ppt/slides/slide5.xml" Id="R5626a418c3824cf9" /><Relationship Type="http://schemas.openxmlformats.org/officeDocument/2006/relationships/slide" Target="/ppt/slides/slide6.xml" Id="R66026d45cf284280" /><Relationship Type="http://schemas.openxmlformats.org/officeDocument/2006/relationships/slide" Target="/ppt/slides/slide7.xml" Id="Rd13e22007a05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f968c03ae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b0a8288564203" /><Relationship Type="http://schemas.openxmlformats.org/officeDocument/2006/relationships/theme" Target="/ppt/slideMasters/theme/theme1.xml" Id="R6497f735ef25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b0a828856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6eac5d65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87d719d2f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95ea3305a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249c7e6ca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2990d712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a7d33f5c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fadb8526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