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9f9a9c9d8ae466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e731745e1a24f43"/>
  </p:sldMasterIdLst>
  <p:sldIdLst>
    <p:sldId xmlns:r="http://schemas.openxmlformats.org/officeDocument/2006/relationships" id="256" r:id="Ra8d8bfda34674f9f"/>
    <p:sldId xmlns:r="http://schemas.openxmlformats.org/officeDocument/2006/relationships" id="257" r:id="Ree7b15ea5472401d"/>
    <p:sldId xmlns:r="http://schemas.openxmlformats.org/officeDocument/2006/relationships" id="258" r:id="Rc91eb5db81284c2a"/>
    <p:sldId xmlns:r="http://schemas.openxmlformats.org/officeDocument/2006/relationships" id="259" r:id="R8c38477b81384a7c"/>
    <p:sldId xmlns:r="http://schemas.openxmlformats.org/officeDocument/2006/relationships" id="260" r:id="R91819c1e1f0f4acd"/>
    <p:sldId xmlns:r="http://schemas.openxmlformats.org/officeDocument/2006/relationships" id="261" r:id="R3ba668e727c14257"/>
    <p:sldId xmlns:r="http://schemas.openxmlformats.org/officeDocument/2006/relationships" id="262" r:id="Rd5127bf268084a3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731745e1a24f43" /><Relationship Type="http://schemas.openxmlformats.org/officeDocument/2006/relationships/slide" Target="/ppt/slides/slide1.xml" Id="Ra8d8bfda34674f9f" /><Relationship Type="http://schemas.openxmlformats.org/officeDocument/2006/relationships/slide" Target="/ppt/slides/slide2.xml" Id="Ree7b15ea5472401d" /><Relationship Type="http://schemas.openxmlformats.org/officeDocument/2006/relationships/slide" Target="/ppt/slides/slide3.xml" Id="Rc91eb5db81284c2a" /><Relationship Type="http://schemas.openxmlformats.org/officeDocument/2006/relationships/slide" Target="/ppt/slides/slide4.xml" Id="R8c38477b81384a7c" /><Relationship Type="http://schemas.openxmlformats.org/officeDocument/2006/relationships/slide" Target="/ppt/slides/slide5.xml" Id="R91819c1e1f0f4acd" /><Relationship Type="http://schemas.openxmlformats.org/officeDocument/2006/relationships/slide" Target="/ppt/slides/slide6.xml" Id="R3ba668e727c14257" /><Relationship Type="http://schemas.openxmlformats.org/officeDocument/2006/relationships/slide" Target="/ppt/slides/slide7.xml" Id="Rd5127bf268084a3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b5e1fc82d3d401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deb32c594d49c1" /><Relationship Type="http://schemas.openxmlformats.org/officeDocument/2006/relationships/theme" Target="/ppt/slideMasters/theme/theme1.xml" Id="Rdf16f847f92a4dd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4deb32c594d49c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607629533746e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0606861694473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8ff3a4bcab4ef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2752854e1e48a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b24b529cae44d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fbdea363ec425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db102944a7426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AI-FORCE MEDIA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AI-FORCE MEDIA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AI-FORCE MEDIA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AI-FORCE MEDIA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AI-FORCE MEDIA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AI-FORCE MEDIA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2023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−20 214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−20 214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9 786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9 786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AI-FORCE MEDIA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VERONIKA KUZMENKO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AI-FORCE MEDIA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Torggata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0183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831 069 392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AI-FORCE MEDIA AS</a:t>
            </a:r>
          </a:p>
        </p:txBody>
      </p:sp>
    </p:spTree>
  </p:cSld>
  <p:clrMapOvr>
    <a:masterClrMapping xmlns:a="http://schemas.openxmlformats.org/drawingml/2006/main"/>
  </p:clrMapOvr>
</p:sld>
</file>