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7b7b2a33a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b4a2289244742"/>
  </p:sldMasterIdLst>
  <p:sldIdLst>
    <p:sldId xmlns:r="http://schemas.openxmlformats.org/officeDocument/2006/relationships" id="256" r:id="R64eded60162742b3"/>
    <p:sldId xmlns:r="http://schemas.openxmlformats.org/officeDocument/2006/relationships" id="257" r:id="Rbf422473ad594650"/>
    <p:sldId xmlns:r="http://schemas.openxmlformats.org/officeDocument/2006/relationships" id="258" r:id="R9df6e1ec7c914710"/>
    <p:sldId xmlns:r="http://schemas.openxmlformats.org/officeDocument/2006/relationships" id="259" r:id="R219fbad25bee4d12"/>
    <p:sldId xmlns:r="http://schemas.openxmlformats.org/officeDocument/2006/relationships" id="260" r:id="Rd674186f87d847c0"/>
    <p:sldId xmlns:r="http://schemas.openxmlformats.org/officeDocument/2006/relationships" id="261" r:id="R94f55e9e7fe64473"/>
    <p:sldId xmlns:r="http://schemas.openxmlformats.org/officeDocument/2006/relationships" id="262" r:id="R340fb857aab9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b4a2289244742" /><Relationship Type="http://schemas.openxmlformats.org/officeDocument/2006/relationships/slide" Target="/ppt/slides/slide1.xml" Id="R64eded60162742b3" /><Relationship Type="http://schemas.openxmlformats.org/officeDocument/2006/relationships/slide" Target="/ppt/slides/slide2.xml" Id="Rbf422473ad594650" /><Relationship Type="http://schemas.openxmlformats.org/officeDocument/2006/relationships/slide" Target="/ppt/slides/slide3.xml" Id="R9df6e1ec7c914710" /><Relationship Type="http://schemas.openxmlformats.org/officeDocument/2006/relationships/slide" Target="/ppt/slides/slide4.xml" Id="R219fbad25bee4d12" /><Relationship Type="http://schemas.openxmlformats.org/officeDocument/2006/relationships/slide" Target="/ppt/slides/slide5.xml" Id="Rd674186f87d847c0" /><Relationship Type="http://schemas.openxmlformats.org/officeDocument/2006/relationships/slide" Target="/ppt/slides/slide6.xml" Id="R94f55e9e7fe64473" /><Relationship Type="http://schemas.openxmlformats.org/officeDocument/2006/relationships/slide" Target="/ppt/slides/slide7.xml" Id="R340fb857aab9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5faae99a0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e61e0ee9b4313" /><Relationship Type="http://schemas.openxmlformats.org/officeDocument/2006/relationships/theme" Target="/ppt/slideMasters/theme/theme1.xml" Id="R07c5981deed4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e61e0ee9b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3316ff93b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cb17b314f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351f2b4cf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cf995f142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5a07517f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a9aa3024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235b5ed58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41 915 760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40 808 502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266 641 304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267 776 451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