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2b0fc7cd042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368cd78aa4492e"/>
  </p:sldMasterIdLst>
  <p:sldIdLst>
    <p:sldId xmlns:r="http://schemas.openxmlformats.org/officeDocument/2006/relationships" id="256" r:id="R8780e40f94434fb3"/>
    <p:sldId xmlns:r="http://schemas.openxmlformats.org/officeDocument/2006/relationships" id="257" r:id="R2e5c848849834493"/>
    <p:sldId xmlns:r="http://schemas.openxmlformats.org/officeDocument/2006/relationships" id="258" r:id="Rfde2b3ea1fa14a11"/>
    <p:sldId xmlns:r="http://schemas.openxmlformats.org/officeDocument/2006/relationships" id="259" r:id="Ra9a112b250cb48e0"/>
    <p:sldId xmlns:r="http://schemas.openxmlformats.org/officeDocument/2006/relationships" id="260" r:id="R55c063d30ebe455b"/>
    <p:sldId xmlns:r="http://schemas.openxmlformats.org/officeDocument/2006/relationships" id="261" r:id="Rb1d6562d6a8740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68cd78aa4492e" /><Relationship Type="http://schemas.openxmlformats.org/officeDocument/2006/relationships/slide" Target="/ppt/slides/slide1.xml" Id="R8780e40f94434fb3" /><Relationship Type="http://schemas.openxmlformats.org/officeDocument/2006/relationships/slide" Target="/ppt/slides/slide2.xml" Id="R2e5c848849834493" /><Relationship Type="http://schemas.openxmlformats.org/officeDocument/2006/relationships/slide" Target="/ppt/slides/slide3.xml" Id="Rfde2b3ea1fa14a11" /><Relationship Type="http://schemas.openxmlformats.org/officeDocument/2006/relationships/slide" Target="/ppt/slides/slide4.xml" Id="Ra9a112b250cb48e0" /><Relationship Type="http://schemas.openxmlformats.org/officeDocument/2006/relationships/slide" Target="/ppt/slides/slide5.xml" Id="R55c063d30ebe455b" /><Relationship Type="http://schemas.openxmlformats.org/officeDocument/2006/relationships/slide" Target="/ppt/slides/slide6.xml" Id="Rb1d6562d6a8740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8ed7e8cdc74b1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7fe3d410e4399" /><Relationship Type="http://schemas.openxmlformats.org/officeDocument/2006/relationships/theme" Target="/ppt/slideMasters/theme/theme1.xml" Id="R66f1c7968bc245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d7fe3d410e43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311f69cd748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a24c95bcb4c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5db286d1a41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cc5a60579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d3c218a824c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ddef1d70b41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FONDAL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446591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830 983 422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FONDAL</a:t>
            </a:r>
          </a:p>
        </p:txBody>
      </p:sp>
    </p:spTree>
  </p:cSld>
  <p:clrMapOvr>
    <a:masterClrMapping xmlns:a="http://schemas.openxmlformats.org/drawingml/2006/main"/>
  </p:clrMapOvr>
</p:sld>
</file>