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a50c833d7f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b781b099574d6b"/>
  </p:sldMasterIdLst>
  <p:sldIdLst>
    <p:sldId xmlns:r="http://schemas.openxmlformats.org/officeDocument/2006/relationships" id="256" r:id="R1484e0634be848e8"/>
    <p:sldId xmlns:r="http://schemas.openxmlformats.org/officeDocument/2006/relationships" id="257" r:id="R27caa5740aa54b27"/>
    <p:sldId xmlns:r="http://schemas.openxmlformats.org/officeDocument/2006/relationships" id="258" r:id="Rda7b603182ec4035"/>
    <p:sldId xmlns:r="http://schemas.openxmlformats.org/officeDocument/2006/relationships" id="259" r:id="Red6ecab42a5c4814"/>
    <p:sldId xmlns:r="http://schemas.openxmlformats.org/officeDocument/2006/relationships" id="260" r:id="R04eb11de82a04fab"/>
    <p:sldId xmlns:r="http://schemas.openxmlformats.org/officeDocument/2006/relationships" id="261" r:id="R9862f82718e14373"/>
    <p:sldId xmlns:r="http://schemas.openxmlformats.org/officeDocument/2006/relationships" id="262" r:id="R3bc949a05ad8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781b099574d6b" /><Relationship Type="http://schemas.openxmlformats.org/officeDocument/2006/relationships/slide" Target="/ppt/slides/slide1.xml" Id="R1484e0634be848e8" /><Relationship Type="http://schemas.openxmlformats.org/officeDocument/2006/relationships/slide" Target="/ppt/slides/slide2.xml" Id="R27caa5740aa54b27" /><Relationship Type="http://schemas.openxmlformats.org/officeDocument/2006/relationships/slide" Target="/ppt/slides/slide3.xml" Id="Rda7b603182ec4035" /><Relationship Type="http://schemas.openxmlformats.org/officeDocument/2006/relationships/slide" Target="/ppt/slides/slide4.xml" Id="Red6ecab42a5c4814" /><Relationship Type="http://schemas.openxmlformats.org/officeDocument/2006/relationships/slide" Target="/ppt/slides/slide5.xml" Id="R04eb11de82a04fab" /><Relationship Type="http://schemas.openxmlformats.org/officeDocument/2006/relationships/slide" Target="/ppt/slides/slide6.xml" Id="R9862f82718e14373" /><Relationship Type="http://schemas.openxmlformats.org/officeDocument/2006/relationships/slide" Target="/ppt/slides/slide7.xml" Id="R3bc949a05ad8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3bdc4170a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a600160664848" /><Relationship Type="http://schemas.openxmlformats.org/officeDocument/2006/relationships/theme" Target="/ppt/slideMasters/theme/theme1.xml" Id="Rfc72b28871e3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a60016066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2add6ebb0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4330c0cc3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897d3e3c6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d48a4f39f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5dfea1c9e46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fa89f87384b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7cd8e867f4a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ARABESQUE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ARABESQUE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ARABESQUE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ARABESQUE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ARABESQUE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ARABESQUE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ARABESQUE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CELINA BENEDICTE VIGSNÆS TAULE AARVIK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ARABESQUE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Skovveien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830 684 352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ARABESQUE AS</a:t>
            </a:r>
          </a:p>
        </p:txBody>
      </p:sp>
    </p:spTree>
  </p:cSld>
  <p:clrMapOvr>
    <a:masterClrMapping xmlns:a="http://schemas.openxmlformats.org/drawingml/2006/main"/>
  </p:clrMapOvr>
</p:sld>
</file>