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2885a2f91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859f3ccf04886"/>
  </p:sldMasterIdLst>
  <p:sldIdLst>
    <p:sldId xmlns:r="http://schemas.openxmlformats.org/officeDocument/2006/relationships" id="256" r:id="Rcc25bcdd0d7f489c"/>
    <p:sldId xmlns:r="http://schemas.openxmlformats.org/officeDocument/2006/relationships" id="257" r:id="R368bcb91a1a2451a"/>
    <p:sldId xmlns:r="http://schemas.openxmlformats.org/officeDocument/2006/relationships" id="258" r:id="Rc3f0821198dd473f"/>
    <p:sldId xmlns:r="http://schemas.openxmlformats.org/officeDocument/2006/relationships" id="259" r:id="Rc1c6997d09cc4e21"/>
    <p:sldId xmlns:r="http://schemas.openxmlformats.org/officeDocument/2006/relationships" id="260" r:id="R82a884cac2924d44"/>
    <p:sldId xmlns:r="http://schemas.openxmlformats.org/officeDocument/2006/relationships" id="261" r:id="Ra8db3ab4269f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859f3ccf04886" /><Relationship Type="http://schemas.openxmlformats.org/officeDocument/2006/relationships/slide" Target="/ppt/slides/slide1.xml" Id="Rcc25bcdd0d7f489c" /><Relationship Type="http://schemas.openxmlformats.org/officeDocument/2006/relationships/slide" Target="/ppt/slides/slide2.xml" Id="R368bcb91a1a2451a" /><Relationship Type="http://schemas.openxmlformats.org/officeDocument/2006/relationships/slide" Target="/ppt/slides/slide3.xml" Id="Rc3f0821198dd473f" /><Relationship Type="http://schemas.openxmlformats.org/officeDocument/2006/relationships/slide" Target="/ppt/slides/slide4.xml" Id="Rc1c6997d09cc4e21" /><Relationship Type="http://schemas.openxmlformats.org/officeDocument/2006/relationships/slide" Target="/ppt/slides/slide5.xml" Id="R82a884cac2924d44" /><Relationship Type="http://schemas.openxmlformats.org/officeDocument/2006/relationships/slide" Target="/ppt/slides/slide6.xml" Id="Ra8db3ab4269f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2c38ee5a1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9c6c1b0294005" /><Relationship Type="http://schemas.openxmlformats.org/officeDocument/2006/relationships/theme" Target="/ppt/slideMasters/theme/theme1.xml" Id="R22b9052cfb35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9c6c1b029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e34f00c9f48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807e4240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3b886503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ca44256b6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0f449e71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16b9f9438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