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f57dfa5c314b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c96add26194fb7"/>
  </p:sldMasterIdLst>
  <p:sldIdLst>
    <p:sldId xmlns:r="http://schemas.openxmlformats.org/officeDocument/2006/relationships" id="256" r:id="R6aac8db3d42f426b"/>
    <p:sldId xmlns:r="http://schemas.openxmlformats.org/officeDocument/2006/relationships" id="257" r:id="R6fa159e0d7004cf8"/>
    <p:sldId xmlns:r="http://schemas.openxmlformats.org/officeDocument/2006/relationships" id="258" r:id="R463438cda18341dc"/>
    <p:sldId xmlns:r="http://schemas.openxmlformats.org/officeDocument/2006/relationships" id="259" r:id="R9097278a7cfd4edb"/>
    <p:sldId xmlns:r="http://schemas.openxmlformats.org/officeDocument/2006/relationships" id="260" r:id="Rb948cf99e9944aaa"/>
    <p:sldId xmlns:r="http://schemas.openxmlformats.org/officeDocument/2006/relationships" id="261" r:id="R7d0912567aa34e28"/>
    <p:sldId xmlns:r="http://schemas.openxmlformats.org/officeDocument/2006/relationships" id="262" r:id="R9d01a3f310e640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96add26194fb7" /><Relationship Type="http://schemas.openxmlformats.org/officeDocument/2006/relationships/slide" Target="/ppt/slides/slide1.xml" Id="R6aac8db3d42f426b" /><Relationship Type="http://schemas.openxmlformats.org/officeDocument/2006/relationships/slide" Target="/ppt/slides/slide2.xml" Id="R6fa159e0d7004cf8" /><Relationship Type="http://schemas.openxmlformats.org/officeDocument/2006/relationships/slide" Target="/ppt/slides/slide3.xml" Id="R463438cda18341dc" /><Relationship Type="http://schemas.openxmlformats.org/officeDocument/2006/relationships/slide" Target="/ppt/slides/slide4.xml" Id="R9097278a7cfd4edb" /><Relationship Type="http://schemas.openxmlformats.org/officeDocument/2006/relationships/slide" Target="/ppt/slides/slide5.xml" Id="Rb948cf99e9944aaa" /><Relationship Type="http://schemas.openxmlformats.org/officeDocument/2006/relationships/slide" Target="/ppt/slides/slide6.xml" Id="R7d0912567aa34e28" /><Relationship Type="http://schemas.openxmlformats.org/officeDocument/2006/relationships/slide" Target="/ppt/slides/slide7.xml" Id="R9d01a3f310e640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148a0299f46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66d73dc7c4212" /><Relationship Type="http://schemas.openxmlformats.org/officeDocument/2006/relationships/theme" Target="/ppt/slideMasters/theme/theme1.xml" Id="Ra0d9bd6b4d9c40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266d73dc7c42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6798f1de84b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a57a5c43c40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254c7f43946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7a468fde942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85249010747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c033cb5c2a42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47648802547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STOKKEBEK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STOKKEBEK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STOKKEBEK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STOKKEBEK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STOKKEBEK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STOKKEBEK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1 228 194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STOKKEBEK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STOKKEBEK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STOKKEBEK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Hamarvegen 223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2614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830 477 802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STOKKEBEK HOLDING AS</a:t>
            </a:r>
          </a:p>
        </p:txBody>
      </p:sp>
    </p:spTree>
  </p:cSld>
  <p:clrMapOvr>
    <a:masterClrMapping xmlns:a="http://schemas.openxmlformats.org/drawingml/2006/main"/>
  </p:clrMapOvr>
</p:sld>
</file>