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104779a8f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02be171cc4e11"/>
  </p:sldMasterIdLst>
  <p:sldIdLst>
    <p:sldId xmlns:r="http://schemas.openxmlformats.org/officeDocument/2006/relationships" id="256" r:id="R7782abb14bf8456b"/>
    <p:sldId xmlns:r="http://schemas.openxmlformats.org/officeDocument/2006/relationships" id="257" r:id="Rfc28206834f44162"/>
    <p:sldId xmlns:r="http://schemas.openxmlformats.org/officeDocument/2006/relationships" id="258" r:id="R1b043292291a4198"/>
    <p:sldId xmlns:r="http://schemas.openxmlformats.org/officeDocument/2006/relationships" id="259" r:id="R06c02d1faa1a47d3"/>
    <p:sldId xmlns:r="http://schemas.openxmlformats.org/officeDocument/2006/relationships" id="260" r:id="R4147029f1e634072"/>
    <p:sldId xmlns:r="http://schemas.openxmlformats.org/officeDocument/2006/relationships" id="261" r:id="R9f6eda5945d8430a"/>
    <p:sldId xmlns:r="http://schemas.openxmlformats.org/officeDocument/2006/relationships" id="262" r:id="Rdd5258abc7a4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02be171cc4e11" /><Relationship Type="http://schemas.openxmlformats.org/officeDocument/2006/relationships/slide" Target="/ppt/slides/slide1.xml" Id="R7782abb14bf8456b" /><Relationship Type="http://schemas.openxmlformats.org/officeDocument/2006/relationships/slide" Target="/ppt/slides/slide2.xml" Id="Rfc28206834f44162" /><Relationship Type="http://schemas.openxmlformats.org/officeDocument/2006/relationships/slide" Target="/ppt/slides/slide3.xml" Id="R1b043292291a4198" /><Relationship Type="http://schemas.openxmlformats.org/officeDocument/2006/relationships/slide" Target="/ppt/slides/slide4.xml" Id="R06c02d1faa1a47d3" /><Relationship Type="http://schemas.openxmlformats.org/officeDocument/2006/relationships/slide" Target="/ppt/slides/slide5.xml" Id="R4147029f1e634072" /><Relationship Type="http://schemas.openxmlformats.org/officeDocument/2006/relationships/slide" Target="/ppt/slides/slide6.xml" Id="R9f6eda5945d8430a" /><Relationship Type="http://schemas.openxmlformats.org/officeDocument/2006/relationships/slide" Target="/ppt/slides/slide7.xml" Id="Rdd5258abc7a4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b9c135c02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788f603b4fa9" /><Relationship Type="http://schemas.openxmlformats.org/officeDocument/2006/relationships/theme" Target="/ppt/slideMasters/theme/theme1.xml" Id="R3c82bb2ddbf4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d788f603b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5e0ba1e67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d67f8780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328b9a7f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740f013d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95d2a0c4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9d40cfed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be4384a94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