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d4cfdb0df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503010ad84686"/>
  </p:sldMasterIdLst>
  <p:sldIdLst>
    <p:sldId xmlns:r="http://schemas.openxmlformats.org/officeDocument/2006/relationships" id="256" r:id="R79e9a437db24469b"/>
    <p:sldId xmlns:r="http://schemas.openxmlformats.org/officeDocument/2006/relationships" id="257" r:id="Rf49fef1b33604c48"/>
    <p:sldId xmlns:r="http://schemas.openxmlformats.org/officeDocument/2006/relationships" id="258" r:id="R30a81bc648414037"/>
    <p:sldId xmlns:r="http://schemas.openxmlformats.org/officeDocument/2006/relationships" id="259" r:id="Rb7a6d6cf8d3648b4"/>
    <p:sldId xmlns:r="http://schemas.openxmlformats.org/officeDocument/2006/relationships" id="260" r:id="R182648901f754dad"/>
    <p:sldId xmlns:r="http://schemas.openxmlformats.org/officeDocument/2006/relationships" id="261" r:id="Rf3126dd8278c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503010ad84686" /><Relationship Type="http://schemas.openxmlformats.org/officeDocument/2006/relationships/slide" Target="/ppt/slides/slide1.xml" Id="R79e9a437db24469b" /><Relationship Type="http://schemas.openxmlformats.org/officeDocument/2006/relationships/slide" Target="/ppt/slides/slide2.xml" Id="Rf49fef1b33604c48" /><Relationship Type="http://schemas.openxmlformats.org/officeDocument/2006/relationships/slide" Target="/ppt/slides/slide3.xml" Id="R30a81bc648414037" /><Relationship Type="http://schemas.openxmlformats.org/officeDocument/2006/relationships/slide" Target="/ppt/slides/slide4.xml" Id="Rb7a6d6cf8d3648b4" /><Relationship Type="http://schemas.openxmlformats.org/officeDocument/2006/relationships/slide" Target="/ppt/slides/slide5.xml" Id="R182648901f754dad" /><Relationship Type="http://schemas.openxmlformats.org/officeDocument/2006/relationships/slide" Target="/ppt/slides/slide6.xml" Id="Rf3126dd8278c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59a80048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2317f955443f" /><Relationship Type="http://schemas.openxmlformats.org/officeDocument/2006/relationships/theme" Target="/ppt/slideMasters/theme/theme1.xml" Id="R2fbcb4331b3d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52317f955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728e4d66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c9fbc0e3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24253ddd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99875f0d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31709368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0fd4429f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