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74a007edc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2daa0887f4fc1"/>
  </p:sldMasterIdLst>
  <p:sldIdLst>
    <p:sldId xmlns:r="http://schemas.openxmlformats.org/officeDocument/2006/relationships" id="256" r:id="R3a4a574a369a4f42"/>
    <p:sldId xmlns:r="http://schemas.openxmlformats.org/officeDocument/2006/relationships" id="257" r:id="R22066a84844346ec"/>
    <p:sldId xmlns:r="http://schemas.openxmlformats.org/officeDocument/2006/relationships" id="258" r:id="R0747c98e69e14ec6"/>
    <p:sldId xmlns:r="http://schemas.openxmlformats.org/officeDocument/2006/relationships" id="259" r:id="Rcfb631a180924451"/>
    <p:sldId xmlns:r="http://schemas.openxmlformats.org/officeDocument/2006/relationships" id="260" r:id="R5417fe19e1f6416a"/>
    <p:sldId xmlns:r="http://schemas.openxmlformats.org/officeDocument/2006/relationships" id="261" r:id="R32e467a96b994846"/>
    <p:sldId xmlns:r="http://schemas.openxmlformats.org/officeDocument/2006/relationships" id="262" r:id="R245dbd8dd039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2daa0887f4fc1" /><Relationship Type="http://schemas.openxmlformats.org/officeDocument/2006/relationships/slide" Target="/ppt/slides/slide1.xml" Id="R3a4a574a369a4f42" /><Relationship Type="http://schemas.openxmlformats.org/officeDocument/2006/relationships/slide" Target="/ppt/slides/slide2.xml" Id="R22066a84844346ec" /><Relationship Type="http://schemas.openxmlformats.org/officeDocument/2006/relationships/slide" Target="/ppt/slides/slide3.xml" Id="R0747c98e69e14ec6" /><Relationship Type="http://schemas.openxmlformats.org/officeDocument/2006/relationships/slide" Target="/ppt/slides/slide4.xml" Id="Rcfb631a180924451" /><Relationship Type="http://schemas.openxmlformats.org/officeDocument/2006/relationships/slide" Target="/ppt/slides/slide5.xml" Id="R5417fe19e1f6416a" /><Relationship Type="http://schemas.openxmlformats.org/officeDocument/2006/relationships/slide" Target="/ppt/slides/slide6.xml" Id="R32e467a96b994846" /><Relationship Type="http://schemas.openxmlformats.org/officeDocument/2006/relationships/slide" Target="/ppt/slides/slide7.xml" Id="R245dbd8dd039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7e2b50aee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689c7ca64a02" /><Relationship Type="http://schemas.openxmlformats.org/officeDocument/2006/relationships/theme" Target="/ppt/slideMasters/theme/theme1.xml" Id="Rb566041db19d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b689c7ca6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2d605d53e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0f30385d4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b8bf508e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d7575795a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665dce24d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219f3e12c4a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66eb6ffdb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RONOLD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Ronold Mathisen, 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830 183 302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