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08cb02b1c544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f18ac24c464468"/>
  </p:sldMasterIdLst>
  <p:sldIdLst>
    <p:sldId xmlns:r="http://schemas.openxmlformats.org/officeDocument/2006/relationships" id="256" r:id="R1d70ad6adc2648d6"/>
    <p:sldId xmlns:r="http://schemas.openxmlformats.org/officeDocument/2006/relationships" id="257" r:id="R675ac7be65974a36"/>
    <p:sldId xmlns:r="http://schemas.openxmlformats.org/officeDocument/2006/relationships" id="258" r:id="R84026c1d4ab244b1"/>
    <p:sldId xmlns:r="http://schemas.openxmlformats.org/officeDocument/2006/relationships" id="259" r:id="Rc3c7dc45cd5949cd"/>
    <p:sldId xmlns:r="http://schemas.openxmlformats.org/officeDocument/2006/relationships" id="260" r:id="R30fde81f44434085"/>
    <p:sldId xmlns:r="http://schemas.openxmlformats.org/officeDocument/2006/relationships" id="261" r:id="R6fbf0ec7b47f4d62"/>
    <p:sldId xmlns:r="http://schemas.openxmlformats.org/officeDocument/2006/relationships" id="262" r:id="Red699b789fc043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f18ac24c464468" /><Relationship Type="http://schemas.openxmlformats.org/officeDocument/2006/relationships/slide" Target="/ppt/slides/slide1.xml" Id="R1d70ad6adc2648d6" /><Relationship Type="http://schemas.openxmlformats.org/officeDocument/2006/relationships/slide" Target="/ppt/slides/slide2.xml" Id="R675ac7be65974a36" /><Relationship Type="http://schemas.openxmlformats.org/officeDocument/2006/relationships/slide" Target="/ppt/slides/slide3.xml" Id="R84026c1d4ab244b1" /><Relationship Type="http://schemas.openxmlformats.org/officeDocument/2006/relationships/slide" Target="/ppt/slides/slide4.xml" Id="Rc3c7dc45cd5949cd" /><Relationship Type="http://schemas.openxmlformats.org/officeDocument/2006/relationships/slide" Target="/ppt/slides/slide5.xml" Id="R30fde81f44434085" /><Relationship Type="http://schemas.openxmlformats.org/officeDocument/2006/relationships/slide" Target="/ppt/slides/slide6.xml" Id="R6fbf0ec7b47f4d62" /><Relationship Type="http://schemas.openxmlformats.org/officeDocument/2006/relationships/slide" Target="/ppt/slides/slide7.xml" Id="Red699b789fc043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e012d547d944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c03ea5e2f490a" /><Relationship Type="http://schemas.openxmlformats.org/officeDocument/2006/relationships/theme" Target="/ppt/slideMasters/theme/theme1.xml" Id="R15e5712ba8434e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8c03ea5e2f49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a0bd8590a4a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6b359d56647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5a66b5b8943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0ad2bf9a044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2dd932af044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ec8d5d1154a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653851aee44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PALIN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PALIN HOLDING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286 438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288 521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RISNES PAAL JONN 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Sildreveien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9414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830 106 782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