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cb6268eb7145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9ef6ad51346ae"/>
  </p:sldMasterIdLst>
  <p:sldIdLst>
    <p:sldId xmlns:r="http://schemas.openxmlformats.org/officeDocument/2006/relationships" id="256" r:id="R28476e84e250412a"/>
    <p:sldId xmlns:r="http://schemas.openxmlformats.org/officeDocument/2006/relationships" id="257" r:id="Re6e02814f3aa4e08"/>
    <p:sldId xmlns:r="http://schemas.openxmlformats.org/officeDocument/2006/relationships" id="258" r:id="Rd3fe33a482914d27"/>
    <p:sldId xmlns:r="http://schemas.openxmlformats.org/officeDocument/2006/relationships" id="259" r:id="R290b965c355b4a43"/>
    <p:sldId xmlns:r="http://schemas.openxmlformats.org/officeDocument/2006/relationships" id="260" r:id="Rcb5f662642e1428c"/>
    <p:sldId xmlns:r="http://schemas.openxmlformats.org/officeDocument/2006/relationships" id="261" r:id="R32c89f5ff8e1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69ef6ad51346ae" /><Relationship Type="http://schemas.openxmlformats.org/officeDocument/2006/relationships/slide" Target="/ppt/slides/slide1.xml" Id="R28476e84e250412a" /><Relationship Type="http://schemas.openxmlformats.org/officeDocument/2006/relationships/slide" Target="/ppt/slides/slide2.xml" Id="Re6e02814f3aa4e08" /><Relationship Type="http://schemas.openxmlformats.org/officeDocument/2006/relationships/slide" Target="/ppt/slides/slide3.xml" Id="Rd3fe33a482914d27" /><Relationship Type="http://schemas.openxmlformats.org/officeDocument/2006/relationships/slide" Target="/ppt/slides/slide4.xml" Id="R290b965c355b4a43" /><Relationship Type="http://schemas.openxmlformats.org/officeDocument/2006/relationships/slide" Target="/ppt/slides/slide5.xml" Id="Rcb5f662642e1428c" /><Relationship Type="http://schemas.openxmlformats.org/officeDocument/2006/relationships/slide" Target="/ppt/slides/slide6.xml" Id="R32c89f5ff8e1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210d8726147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4bbdb9a4049f1" /><Relationship Type="http://schemas.openxmlformats.org/officeDocument/2006/relationships/theme" Target="/ppt/slideMasters/theme/theme1.xml" Id="R1da78166425143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4bbdb9a4049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b31ad0e8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d61b39d2a47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03d5ae07649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2edf365f5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3eb3e7f51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15795941e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Sildreveien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9414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830 106 782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PALIN HOLDING AS</a:t>
            </a:r>
          </a:p>
        </p:txBody>
      </p:sp>
    </p:spTree>
  </p:cSld>
  <p:clrMapOvr>
    <a:masterClrMapping xmlns:a="http://schemas.openxmlformats.org/drawingml/2006/main"/>
  </p:clrMapOvr>
</p:sld>
</file>