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e1c6114266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3976dc9655432e"/>
  </p:sldMasterIdLst>
  <p:sldIdLst>
    <p:sldId xmlns:r="http://schemas.openxmlformats.org/officeDocument/2006/relationships" id="256" r:id="Re6f2ef05572347b8"/>
    <p:sldId xmlns:r="http://schemas.openxmlformats.org/officeDocument/2006/relationships" id="257" r:id="Rf2431e2ff8f44fb2"/>
    <p:sldId xmlns:r="http://schemas.openxmlformats.org/officeDocument/2006/relationships" id="258" r:id="R8debeff647e045eb"/>
    <p:sldId xmlns:r="http://schemas.openxmlformats.org/officeDocument/2006/relationships" id="259" r:id="R1a2fef2c5e6d4060"/>
    <p:sldId xmlns:r="http://schemas.openxmlformats.org/officeDocument/2006/relationships" id="260" r:id="R447f418fb86a47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976dc9655432e" /><Relationship Type="http://schemas.openxmlformats.org/officeDocument/2006/relationships/slide" Target="/ppt/slides/slide1.xml" Id="Re6f2ef05572347b8" /><Relationship Type="http://schemas.openxmlformats.org/officeDocument/2006/relationships/slide" Target="/ppt/slides/slide2.xml" Id="Rf2431e2ff8f44fb2" /><Relationship Type="http://schemas.openxmlformats.org/officeDocument/2006/relationships/slide" Target="/ppt/slides/slide3.xml" Id="R8debeff647e045eb" /><Relationship Type="http://schemas.openxmlformats.org/officeDocument/2006/relationships/slide" Target="/ppt/slides/slide4.xml" Id="R1a2fef2c5e6d4060" /><Relationship Type="http://schemas.openxmlformats.org/officeDocument/2006/relationships/slide" Target="/ppt/slides/slide5.xml" Id="R447f418fb86a47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94d72318b4f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db2e79c9f48c9" /><Relationship Type="http://schemas.openxmlformats.org/officeDocument/2006/relationships/theme" Target="/ppt/slideMasters/theme/theme1.xml" Id="Rf9554304a3d4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db2e79c9f48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8629f6afa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da27f6248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afcae1bbb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fc443ed9a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213b72b4040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FYLKESKOMMUNE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Karlsens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830 090 282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