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33aad6b18f4ae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714928f8d6e4694"/>
  </p:sldMasterIdLst>
  <p:sldIdLst>
    <p:sldId xmlns:r="http://schemas.openxmlformats.org/officeDocument/2006/relationships" id="256" r:id="R8d7f553a3bef4fa4"/>
    <p:sldId xmlns:r="http://schemas.openxmlformats.org/officeDocument/2006/relationships" id="257" r:id="R70f2bcb518134bf3"/>
    <p:sldId xmlns:r="http://schemas.openxmlformats.org/officeDocument/2006/relationships" id="258" r:id="Ra989b3a6812e4f08"/>
    <p:sldId xmlns:r="http://schemas.openxmlformats.org/officeDocument/2006/relationships" id="259" r:id="R4fdc8dbab4204b7c"/>
    <p:sldId xmlns:r="http://schemas.openxmlformats.org/officeDocument/2006/relationships" id="260" r:id="R9dc961a7ee124bed"/>
    <p:sldId xmlns:r="http://schemas.openxmlformats.org/officeDocument/2006/relationships" id="261" r:id="Ra3467c30e8f44b18"/>
    <p:sldId xmlns:r="http://schemas.openxmlformats.org/officeDocument/2006/relationships" id="262" r:id="R1801116ef61044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14928f8d6e4694" /><Relationship Type="http://schemas.openxmlformats.org/officeDocument/2006/relationships/slide" Target="/ppt/slides/slide1.xml" Id="R8d7f553a3bef4fa4" /><Relationship Type="http://schemas.openxmlformats.org/officeDocument/2006/relationships/slide" Target="/ppt/slides/slide2.xml" Id="R70f2bcb518134bf3" /><Relationship Type="http://schemas.openxmlformats.org/officeDocument/2006/relationships/slide" Target="/ppt/slides/slide3.xml" Id="Ra989b3a6812e4f08" /><Relationship Type="http://schemas.openxmlformats.org/officeDocument/2006/relationships/slide" Target="/ppt/slides/slide4.xml" Id="R4fdc8dbab4204b7c" /><Relationship Type="http://schemas.openxmlformats.org/officeDocument/2006/relationships/slide" Target="/ppt/slides/slide5.xml" Id="R9dc961a7ee124bed" /><Relationship Type="http://schemas.openxmlformats.org/officeDocument/2006/relationships/slide" Target="/ppt/slides/slide6.xml" Id="Ra3467c30e8f44b18" /><Relationship Type="http://schemas.openxmlformats.org/officeDocument/2006/relationships/slide" Target="/ppt/slides/slide7.xml" Id="R1801116ef61044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774b7a1d1e4d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21188f7cfa422a" /><Relationship Type="http://schemas.openxmlformats.org/officeDocument/2006/relationships/theme" Target="/ppt/slideMasters/theme/theme1.xml" Id="R62400181029141e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421188f7cfa422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a0c757c298429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a30e9eea104d6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f1b3b1a44848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9e826f18a94a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4dfca4a7c64d0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6fb693d3dd47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813fd5b7e1485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LIFA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LIFA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LIFA HOLDING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LIFA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LIFA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LIFA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−13 849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1 256 663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1 302 251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4 413 172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LIFA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LINE VERONIKA FARSTAD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LIFA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Ullins veg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7033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830 050 302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LIFA HOLDING AS</a:t>
            </a:r>
          </a:p>
        </p:txBody>
      </p:sp>
    </p:spTree>
  </p:cSld>
  <p:clrMapOvr>
    <a:masterClrMapping xmlns:a="http://schemas.openxmlformats.org/drawingml/2006/main"/>
  </p:clrMapOvr>
</p:sld>
</file>