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6e468fec5a949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6c295d66fdc4813"/>
  </p:sldMasterIdLst>
  <p:sldIdLst>
    <p:sldId xmlns:r="http://schemas.openxmlformats.org/officeDocument/2006/relationships" id="256" r:id="R8f8c4e2444754a30"/>
    <p:sldId xmlns:r="http://schemas.openxmlformats.org/officeDocument/2006/relationships" id="257" r:id="R3316f749a8fa4557"/>
    <p:sldId xmlns:r="http://schemas.openxmlformats.org/officeDocument/2006/relationships" id="258" r:id="R9a48db5666de4ee5"/>
    <p:sldId xmlns:r="http://schemas.openxmlformats.org/officeDocument/2006/relationships" id="259" r:id="R7f49eed1b2d24309"/>
    <p:sldId xmlns:r="http://schemas.openxmlformats.org/officeDocument/2006/relationships" id="260" r:id="Rc7c8856db7af48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c295d66fdc4813" /><Relationship Type="http://schemas.openxmlformats.org/officeDocument/2006/relationships/slide" Target="/ppt/slides/slide1.xml" Id="R8f8c4e2444754a30" /><Relationship Type="http://schemas.openxmlformats.org/officeDocument/2006/relationships/slide" Target="/ppt/slides/slide2.xml" Id="R3316f749a8fa4557" /><Relationship Type="http://schemas.openxmlformats.org/officeDocument/2006/relationships/slide" Target="/ppt/slides/slide3.xml" Id="R9a48db5666de4ee5" /><Relationship Type="http://schemas.openxmlformats.org/officeDocument/2006/relationships/slide" Target="/ppt/slides/slide4.xml" Id="R7f49eed1b2d24309" /><Relationship Type="http://schemas.openxmlformats.org/officeDocument/2006/relationships/slide" Target="/ppt/slides/slide5.xml" Id="Rc7c8856db7af48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8caf2de3704aa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dc572ac6fe4485" /><Relationship Type="http://schemas.openxmlformats.org/officeDocument/2006/relationships/theme" Target="/ppt/slideMasters/theme/theme1.xml" Id="Rd4444b3ff9c341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adc572ac6fe448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c95d146eb6406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b69ee721f048a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07d82e977c468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a3d8dbb445436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5daaee480c4e4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 NILSEN &amp; SØN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NILSEN &amp; SØN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 NILSEN &amp; SØN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NILSEN &amp; SØN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NILSEN &amp; SØN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NILSEN &amp; SØN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830 004 432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NILSEN &amp; SØN AS</a:t>
            </a:r>
          </a:p>
        </p:txBody>
      </p:sp>
    </p:spTree>
  </p:cSld>
  <p:clrMapOvr>
    <a:masterClrMapping xmlns:a="http://schemas.openxmlformats.org/drawingml/2006/main"/>
  </p:clrMapOvr>
</p:sld>
</file>