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fdd793b395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6097204654e6c"/>
  </p:sldMasterIdLst>
  <p:sldIdLst>
    <p:sldId xmlns:r="http://schemas.openxmlformats.org/officeDocument/2006/relationships" id="256" r:id="R58befc76f37e4092"/>
    <p:sldId xmlns:r="http://schemas.openxmlformats.org/officeDocument/2006/relationships" id="257" r:id="R6f302804e1b54c7e"/>
    <p:sldId xmlns:r="http://schemas.openxmlformats.org/officeDocument/2006/relationships" id="258" r:id="Rb9a3cf151e874c0f"/>
    <p:sldId xmlns:r="http://schemas.openxmlformats.org/officeDocument/2006/relationships" id="259" r:id="R0419739c480f4b35"/>
    <p:sldId xmlns:r="http://schemas.openxmlformats.org/officeDocument/2006/relationships" id="260" r:id="R62ec0cc36ae7483d"/>
    <p:sldId xmlns:r="http://schemas.openxmlformats.org/officeDocument/2006/relationships" id="261" r:id="Ra0cf8afebabf4bf3"/>
    <p:sldId xmlns:r="http://schemas.openxmlformats.org/officeDocument/2006/relationships" id="262" r:id="R00ca5aae4dcb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6097204654e6c" /><Relationship Type="http://schemas.openxmlformats.org/officeDocument/2006/relationships/slide" Target="/ppt/slides/slide1.xml" Id="R58befc76f37e4092" /><Relationship Type="http://schemas.openxmlformats.org/officeDocument/2006/relationships/slide" Target="/ppt/slides/slide2.xml" Id="R6f302804e1b54c7e" /><Relationship Type="http://schemas.openxmlformats.org/officeDocument/2006/relationships/slide" Target="/ppt/slides/slide3.xml" Id="Rb9a3cf151e874c0f" /><Relationship Type="http://schemas.openxmlformats.org/officeDocument/2006/relationships/slide" Target="/ppt/slides/slide4.xml" Id="R0419739c480f4b35" /><Relationship Type="http://schemas.openxmlformats.org/officeDocument/2006/relationships/slide" Target="/ppt/slides/slide5.xml" Id="R62ec0cc36ae7483d" /><Relationship Type="http://schemas.openxmlformats.org/officeDocument/2006/relationships/slide" Target="/ppt/slides/slide6.xml" Id="Ra0cf8afebabf4bf3" /><Relationship Type="http://schemas.openxmlformats.org/officeDocument/2006/relationships/slide" Target="/ppt/slides/slide7.xml" Id="R00ca5aae4dcb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600c19f5e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6f270a13d497a" /><Relationship Type="http://schemas.openxmlformats.org/officeDocument/2006/relationships/theme" Target="/ppt/slideMasters/theme/theme1.xml" Id="R169e699e0ea5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6f270a13d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75039edce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713a8675347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edcc6e3a8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a24fa5974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8b610a6da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e09169cb6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b3bf392c7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EMIA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618 917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MUTSCHLER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Trondselvvegen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829 476 452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