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da8397245a41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c6eb4a7398493b"/>
  </p:sldMasterIdLst>
  <p:sldIdLst>
    <p:sldId xmlns:r="http://schemas.openxmlformats.org/officeDocument/2006/relationships" id="256" r:id="R630228c2e18d432e"/>
    <p:sldId xmlns:r="http://schemas.openxmlformats.org/officeDocument/2006/relationships" id="257" r:id="Rc0df4ed0195c4ec4"/>
    <p:sldId xmlns:r="http://schemas.openxmlformats.org/officeDocument/2006/relationships" id="258" r:id="R04d3c566f37b4c9e"/>
    <p:sldId xmlns:r="http://schemas.openxmlformats.org/officeDocument/2006/relationships" id="259" r:id="R8c077d28a1a04c54"/>
    <p:sldId xmlns:r="http://schemas.openxmlformats.org/officeDocument/2006/relationships" id="260" r:id="Rda1d4e0e2a2d46e9"/>
    <p:sldId xmlns:r="http://schemas.openxmlformats.org/officeDocument/2006/relationships" id="261" r:id="R98732d68aabc451b"/>
    <p:sldId xmlns:r="http://schemas.openxmlformats.org/officeDocument/2006/relationships" id="262" r:id="R16fd15f649c8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6eb4a7398493b" /><Relationship Type="http://schemas.openxmlformats.org/officeDocument/2006/relationships/slide" Target="/ppt/slides/slide1.xml" Id="R630228c2e18d432e" /><Relationship Type="http://schemas.openxmlformats.org/officeDocument/2006/relationships/slide" Target="/ppt/slides/slide2.xml" Id="Rc0df4ed0195c4ec4" /><Relationship Type="http://schemas.openxmlformats.org/officeDocument/2006/relationships/slide" Target="/ppt/slides/slide3.xml" Id="R04d3c566f37b4c9e" /><Relationship Type="http://schemas.openxmlformats.org/officeDocument/2006/relationships/slide" Target="/ppt/slides/slide4.xml" Id="R8c077d28a1a04c54" /><Relationship Type="http://schemas.openxmlformats.org/officeDocument/2006/relationships/slide" Target="/ppt/slides/slide5.xml" Id="Rda1d4e0e2a2d46e9" /><Relationship Type="http://schemas.openxmlformats.org/officeDocument/2006/relationships/slide" Target="/ppt/slides/slide6.xml" Id="R98732d68aabc451b" /><Relationship Type="http://schemas.openxmlformats.org/officeDocument/2006/relationships/slide" Target="/ppt/slides/slide7.xml" Id="R16fd15f649c8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0c516775348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530502f0e42c5" /><Relationship Type="http://schemas.openxmlformats.org/officeDocument/2006/relationships/theme" Target="/ppt/slideMasters/theme/theme1.xml" Id="Rcee0fa1fce9c44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2530502f0e42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5a9790719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c242f0b0249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42c9b43da4d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194b042ae46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6ff18346a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8eab2ffc4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d8e477fd749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AXW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1 451 573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1 639 203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AXEL WALLIN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Sollia 5H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829 414 732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AXW AS</a:t>
            </a:r>
          </a:p>
        </p:txBody>
      </p:sp>
    </p:spTree>
  </p:cSld>
  <p:clrMapOvr>
    <a:masterClrMapping xmlns:a="http://schemas.openxmlformats.org/drawingml/2006/main"/>
  </p:clrMapOvr>
</p:sld>
</file>