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e2b9fef58343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99cde5a4ad4638"/>
  </p:sldMasterIdLst>
  <p:sldIdLst>
    <p:sldId xmlns:r="http://schemas.openxmlformats.org/officeDocument/2006/relationships" id="256" r:id="R761cb14922dc49a1"/>
    <p:sldId xmlns:r="http://schemas.openxmlformats.org/officeDocument/2006/relationships" id="257" r:id="R376b16e616bc45af"/>
    <p:sldId xmlns:r="http://schemas.openxmlformats.org/officeDocument/2006/relationships" id="258" r:id="R25bdbb5c8042419f"/>
    <p:sldId xmlns:r="http://schemas.openxmlformats.org/officeDocument/2006/relationships" id="259" r:id="R081fbe9fd31249ee"/>
    <p:sldId xmlns:r="http://schemas.openxmlformats.org/officeDocument/2006/relationships" id="260" r:id="Rad4ff18c7222456c"/>
    <p:sldId xmlns:r="http://schemas.openxmlformats.org/officeDocument/2006/relationships" id="261" r:id="Rfea9480f4a1248ff"/>
    <p:sldId xmlns:r="http://schemas.openxmlformats.org/officeDocument/2006/relationships" id="262" r:id="R35c60b2216a944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99cde5a4ad4638" /><Relationship Type="http://schemas.openxmlformats.org/officeDocument/2006/relationships/slide" Target="/ppt/slides/slide1.xml" Id="R761cb14922dc49a1" /><Relationship Type="http://schemas.openxmlformats.org/officeDocument/2006/relationships/slide" Target="/ppt/slides/slide2.xml" Id="R376b16e616bc45af" /><Relationship Type="http://schemas.openxmlformats.org/officeDocument/2006/relationships/slide" Target="/ppt/slides/slide3.xml" Id="R25bdbb5c8042419f" /><Relationship Type="http://schemas.openxmlformats.org/officeDocument/2006/relationships/slide" Target="/ppt/slides/slide4.xml" Id="R081fbe9fd31249ee" /><Relationship Type="http://schemas.openxmlformats.org/officeDocument/2006/relationships/slide" Target="/ppt/slides/slide5.xml" Id="Rad4ff18c7222456c" /><Relationship Type="http://schemas.openxmlformats.org/officeDocument/2006/relationships/slide" Target="/ppt/slides/slide6.xml" Id="Rfea9480f4a1248ff" /><Relationship Type="http://schemas.openxmlformats.org/officeDocument/2006/relationships/slide" Target="/ppt/slides/slide7.xml" Id="R35c60b2216a944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66f843fcd41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fe6221b9f40b8" /><Relationship Type="http://schemas.openxmlformats.org/officeDocument/2006/relationships/theme" Target="/ppt/slideMasters/theme/theme1.xml" Id="Rb4d815b44c044f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bfe6221b9f40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74d0baf0f47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20f30054d46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dae4c356743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27fb6b96341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44e4c65224f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14a54e1354c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83a25e8e449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ARDAN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ARDAN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5 833 591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325 551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−2 280 417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2 266 443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ARTAPLUSS AS  –  73,6 %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ROSTAD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2A INVESTMENTS AS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PSK INVEST AS  –  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HAVGAR MATHIAS AGUIRRE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EMA-INVEST AS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 Holms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michael@ardan.no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829 262 142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