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b5db19780647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eb33b981f74ee0"/>
  </p:sldMasterIdLst>
  <p:sldIdLst>
    <p:sldId xmlns:r="http://schemas.openxmlformats.org/officeDocument/2006/relationships" id="256" r:id="R51fb95cf810f4cf4"/>
    <p:sldId xmlns:r="http://schemas.openxmlformats.org/officeDocument/2006/relationships" id="257" r:id="Rf98c8b340820439e"/>
    <p:sldId xmlns:r="http://schemas.openxmlformats.org/officeDocument/2006/relationships" id="258" r:id="Rbb9310f43685429c"/>
    <p:sldId xmlns:r="http://schemas.openxmlformats.org/officeDocument/2006/relationships" id="259" r:id="R5c756f3aa4044c14"/>
    <p:sldId xmlns:r="http://schemas.openxmlformats.org/officeDocument/2006/relationships" id="260" r:id="R82145f0d6b894ca5"/>
    <p:sldId xmlns:r="http://schemas.openxmlformats.org/officeDocument/2006/relationships" id="261" r:id="Refcf40e152924385"/>
    <p:sldId xmlns:r="http://schemas.openxmlformats.org/officeDocument/2006/relationships" id="262" r:id="Ra7901b8daca140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eb33b981f74ee0" /><Relationship Type="http://schemas.openxmlformats.org/officeDocument/2006/relationships/slide" Target="/ppt/slides/slide1.xml" Id="R51fb95cf810f4cf4" /><Relationship Type="http://schemas.openxmlformats.org/officeDocument/2006/relationships/slide" Target="/ppt/slides/slide2.xml" Id="Rf98c8b340820439e" /><Relationship Type="http://schemas.openxmlformats.org/officeDocument/2006/relationships/slide" Target="/ppt/slides/slide3.xml" Id="Rbb9310f43685429c" /><Relationship Type="http://schemas.openxmlformats.org/officeDocument/2006/relationships/slide" Target="/ppt/slides/slide4.xml" Id="R5c756f3aa4044c14" /><Relationship Type="http://schemas.openxmlformats.org/officeDocument/2006/relationships/slide" Target="/ppt/slides/slide5.xml" Id="R82145f0d6b894ca5" /><Relationship Type="http://schemas.openxmlformats.org/officeDocument/2006/relationships/slide" Target="/ppt/slides/slide6.xml" Id="Refcf40e152924385" /><Relationship Type="http://schemas.openxmlformats.org/officeDocument/2006/relationships/slide" Target="/ppt/slides/slide7.xml" Id="Ra7901b8daca140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23405a50cc43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934b4c76041a4" /><Relationship Type="http://schemas.openxmlformats.org/officeDocument/2006/relationships/theme" Target="/ppt/slideMasters/theme/theme1.xml" Id="R29cdf305730547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8934b4c76041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6dcb80bd44b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04c9af2d34d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7fe1d387d4b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87b9139184f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b4145287e46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f32dea38840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68ef5ed4848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432 629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OPPEGAARD INGRID 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Sykehusveien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1474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829 045 362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