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328cc95a66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fe8ff0ba20476e"/>
  </p:sldMasterIdLst>
  <p:sldIdLst>
    <p:sldId xmlns:r="http://schemas.openxmlformats.org/officeDocument/2006/relationships" id="256" r:id="Rdd57e800186e40d2"/>
    <p:sldId xmlns:r="http://schemas.openxmlformats.org/officeDocument/2006/relationships" id="257" r:id="R699d358f1c1c4d61"/>
    <p:sldId xmlns:r="http://schemas.openxmlformats.org/officeDocument/2006/relationships" id="258" r:id="Ra6bac23edea34bbd"/>
    <p:sldId xmlns:r="http://schemas.openxmlformats.org/officeDocument/2006/relationships" id="259" r:id="R11e1389c3f364345"/>
    <p:sldId xmlns:r="http://schemas.openxmlformats.org/officeDocument/2006/relationships" id="260" r:id="Rcf35acf5623a4f03"/>
    <p:sldId xmlns:r="http://schemas.openxmlformats.org/officeDocument/2006/relationships" id="261" r:id="R209f58510f604c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e8ff0ba20476e" /><Relationship Type="http://schemas.openxmlformats.org/officeDocument/2006/relationships/slide" Target="/ppt/slides/slide1.xml" Id="Rdd57e800186e40d2" /><Relationship Type="http://schemas.openxmlformats.org/officeDocument/2006/relationships/slide" Target="/ppt/slides/slide2.xml" Id="R699d358f1c1c4d61" /><Relationship Type="http://schemas.openxmlformats.org/officeDocument/2006/relationships/slide" Target="/ppt/slides/slide3.xml" Id="Ra6bac23edea34bbd" /><Relationship Type="http://schemas.openxmlformats.org/officeDocument/2006/relationships/slide" Target="/ppt/slides/slide4.xml" Id="R11e1389c3f364345" /><Relationship Type="http://schemas.openxmlformats.org/officeDocument/2006/relationships/slide" Target="/ppt/slides/slide5.xml" Id="Rcf35acf5623a4f03" /><Relationship Type="http://schemas.openxmlformats.org/officeDocument/2006/relationships/slide" Target="/ppt/slides/slide6.xml" Id="R209f58510f604c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fba43f040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91753a7db44a2" /><Relationship Type="http://schemas.openxmlformats.org/officeDocument/2006/relationships/theme" Target="/ppt/slideMasters/theme/theme1.xml" Id="Reeb1f51314a44a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e91753a7db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1df4754f04e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9056ce062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6b23240f84a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6ae6e511c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18a6039b9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dfff6ca30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Sykehusveien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829 045 362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