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76931e24e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9a7aa897f4116"/>
  </p:sldMasterIdLst>
  <p:sldIdLst>
    <p:sldId xmlns:r="http://schemas.openxmlformats.org/officeDocument/2006/relationships" id="256" r:id="Rccd955df6b1c4911"/>
    <p:sldId xmlns:r="http://schemas.openxmlformats.org/officeDocument/2006/relationships" id="257" r:id="R51f2257cc7c8414c"/>
    <p:sldId xmlns:r="http://schemas.openxmlformats.org/officeDocument/2006/relationships" id="258" r:id="R9a419a6d709042e4"/>
    <p:sldId xmlns:r="http://schemas.openxmlformats.org/officeDocument/2006/relationships" id="259" r:id="Rdc90d3b951eb4e15"/>
    <p:sldId xmlns:r="http://schemas.openxmlformats.org/officeDocument/2006/relationships" id="260" r:id="R6922d6e46ea841fa"/>
    <p:sldId xmlns:r="http://schemas.openxmlformats.org/officeDocument/2006/relationships" id="261" r:id="Rb50edb766ded4569"/>
    <p:sldId xmlns:r="http://schemas.openxmlformats.org/officeDocument/2006/relationships" id="262" r:id="R8500c1f7d11c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9a7aa897f4116" /><Relationship Type="http://schemas.openxmlformats.org/officeDocument/2006/relationships/slide" Target="/ppt/slides/slide1.xml" Id="Rccd955df6b1c4911" /><Relationship Type="http://schemas.openxmlformats.org/officeDocument/2006/relationships/slide" Target="/ppt/slides/slide2.xml" Id="R51f2257cc7c8414c" /><Relationship Type="http://schemas.openxmlformats.org/officeDocument/2006/relationships/slide" Target="/ppt/slides/slide3.xml" Id="R9a419a6d709042e4" /><Relationship Type="http://schemas.openxmlformats.org/officeDocument/2006/relationships/slide" Target="/ppt/slides/slide4.xml" Id="Rdc90d3b951eb4e15" /><Relationship Type="http://schemas.openxmlformats.org/officeDocument/2006/relationships/slide" Target="/ppt/slides/slide5.xml" Id="R6922d6e46ea841fa" /><Relationship Type="http://schemas.openxmlformats.org/officeDocument/2006/relationships/slide" Target="/ppt/slides/slide6.xml" Id="Rb50edb766ded4569" /><Relationship Type="http://schemas.openxmlformats.org/officeDocument/2006/relationships/slide" Target="/ppt/slides/slide7.xml" Id="R8500c1f7d11c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5cd7f19ec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3967919914863" /><Relationship Type="http://schemas.openxmlformats.org/officeDocument/2006/relationships/theme" Target="/ppt/slideMasters/theme/theme1.xml" Id="R7c11ef733a66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396791991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fc2a5d7f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44dd9808b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e0e01a1a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0cd029a7f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67b0f512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932dcff7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f01df3d54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11 450 895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28 299 308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HANNA MIKAELA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ISABELLE OLIVIA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JONATAN WILHELM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THEA GABRIELLA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HANS DØSEN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