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5bac0e5a2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8b399acd78444d"/>
  </p:sldMasterIdLst>
  <p:sldIdLst>
    <p:sldId xmlns:r="http://schemas.openxmlformats.org/officeDocument/2006/relationships" id="256" r:id="Rcee818415a594ae6"/>
    <p:sldId xmlns:r="http://schemas.openxmlformats.org/officeDocument/2006/relationships" id="257" r:id="Rb6ac8362d4f64b89"/>
    <p:sldId xmlns:r="http://schemas.openxmlformats.org/officeDocument/2006/relationships" id="258" r:id="R50c2324fa2894871"/>
    <p:sldId xmlns:r="http://schemas.openxmlformats.org/officeDocument/2006/relationships" id="259" r:id="R768c1345d68f4c69"/>
    <p:sldId xmlns:r="http://schemas.openxmlformats.org/officeDocument/2006/relationships" id="260" r:id="R6887779cfb3b4e23"/>
    <p:sldId xmlns:r="http://schemas.openxmlformats.org/officeDocument/2006/relationships" id="261" r:id="Re599d8ab9db647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b399acd78444d" /><Relationship Type="http://schemas.openxmlformats.org/officeDocument/2006/relationships/slide" Target="/ppt/slides/slide1.xml" Id="Rcee818415a594ae6" /><Relationship Type="http://schemas.openxmlformats.org/officeDocument/2006/relationships/slide" Target="/ppt/slides/slide2.xml" Id="Rb6ac8362d4f64b89" /><Relationship Type="http://schemas.openxmlformats.org/officeDocument/2006/relationships/slide" Target="/ppt/slides/slide3.xml" Id="R50c2324fa2894871" /><Relationship Type="http://schemas.openxmlformats.org/officeDocument/2006/relationships/slide" Target="/ppt/slides/slide4.xml" Id="R768c1345d68f4c69" /><Relationship Type="http://schemas.openxmlformats.org/officeDocument/2006/relationships/slide" Target="/ppt/slides/slide5.xml" Id="R6887779cfb3b4e23" /><Relationship Type="http://schemas.openxmlformats.org/officeDocument/2006/relationships/slide" Target="/ppt/slides/slide6.xml" Id="Re599d8ab9db647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2cea5a5ed4c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06b1195dc46c8" /><Relationship Type="http://schemas.openxmlformats.org/officeDocument/2006/relationships/theme" Target="/ppt/slideMasters/theme/theme1.xml" Id="Rf283ec895fb247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06b1195dc46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63628868f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985d9528640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dccf14448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c54a5b72544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c3a310f8441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f82fbe26747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828 758 632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HOLDING AS</a:t>
            </a:r>
          </a:p>
        </p:txBody>
      </p:sp>
    </p:spTree>
  </p:cSld>
  <p:clrMapOvr>
    <a:masterClrMapping xmlns:a="http://schemas.openxmlformats.org/drawingml/2006/main"/>
  </p:clrMapOvr>
</p:sld>
</file>