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da58c2800d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2ec35e5be48d8"/>
  </p:sldMasterIdLst>
  <p:sldIdLst>
    <p:sldId xmlns:r="http://schemas.openxmlformats.org/officeDocument/2006/relationships" id="256" r:id="Rd773a77f27b14092"/>
    <p:sldId xmlns:r="http://schemas.openxmlformats.org/officeDocument/2006/relationships" id="257" r:id="R0b286c129fdb40f9"/>
    <p:sldId xmlns:r="http://schemas.openxmlformats.org/officeDocument/2006/relationships" id="258" r:id="R7e20dd51a0534da8"/>
    <p:sldId xmlns:r="http://schemas.openxmlformats.org/officeDocument/2006/relationships" id="259" r:id="Rc02569845a8d47d8"/>
    <p:sldId xmlns:r="http://schemas.openxmlformats.org/officeDocument/2006/relationships" id="260" r:id="R9ab3ed661cd54524"/>
    <p:sldId xmlns:r="http://schemas.openxmlformats.org/officeDocument/2006/relationships" id="261" r:id="R675ebf1d8bc94597"/>
    <p:sldId xmlns:r="http://schemas.openxmlformats.org/officeDocument/2006/relationships" id="262" r:id="Rcabc25af94a246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2ec35e5be48d8" /><Relationship Type="http://schemas.openxmlformats.org/officeDocument/2006/relationships/slide" Target="/ppt/slides/slide1.xml" Id="Rd773a77f27b14092" /><Relationship Type="http://schemas.openxmlformats.org/officeDocument/2006/relationships/slide" Target="/ppt/slides/slide2.xml" Id="R0b286c129fdb40f9" /><Relationship Type="http://schemas.openxmlformats.org/officeDocument/2006/relationships/slide" Target="/ppt/slides/slide3.xml" Id="R7e20dd51a0534da8" /><Relationship Type="http://schemas.openxmlformats.org/officeDocument/2006/relationships/slide" Target="/ppt/slides/slide4.xml" Id="Rc02569845a8d47d8" /><Relationship Type="http://schemas.openxmlformats.org/officeDocument/2006/relationships/slide" Target="/ppt/slides/slide5.xml" Id="R9ab3ed661cd54524" /><Relationship Type="http://schemas.openxmlformats.org/officeDocument/2006/relationships/slide" Target="/ppt/slides/slide6.xml" Id="R675ebf1d8bc94597" /><Relationship Type="http://schemas.openxmlformats.org/officeDocument/2006/relationships/slide" Target="/ppt/slides/slide7.xml" Id="Rcabc25af94a246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473f404dc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0aef0638544a9" /><Relationship Type="http://schemas.openxmlformats.org/officeDocument/2006/relationships/theme" Target="/ppt/slideMasters/theme/theme1.xml" Id="R3cd43a396e0b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0aef06385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a22a00159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5dd02aaed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589bf9a18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25931c383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71068bf21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201ca01ab40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35ab57e094d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173 067 222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173 181 234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BERTRAND MARIUS STEEN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BERTRAND MARIUS STEEN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 ISABEL STEEN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AURORA STEEN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ELENA HERMINIA STEEN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AGATHE STEEN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828 700 642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MAEMA AS</a:t>
            </a:r>
          </a:p>
        </p:txBody>
      </p:sp>
    </p:spTree>
  </p:cSld>
  <p:clrMapOvr>
    <a:masterClrMapping xmlns:a="http://schemas.openxmlformats.org/drawingml/2006/main"/>
  </p:clrMapOvr>
</p:sld>
</file>