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54c50ede0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83760fd4043a5"/>
  </p:sldMasterIdLst>
  <p:sldIdLst>
    <p:sldId xmlns:r="http://schemas.openxmlformats.org/officeDocument/2006/relationships" id="256" r:id="R820fcf411f4f4175"/>
    <p:sldId xmlns:r="http://schemas.openxmlformats.org/officeDocument/2006/relationships" id="257" r:id="R9389d81d6b4d4e46"/>
    <p:sldId xmlns:r="http://schemas.openxmlformats.org/officeDocument/2006/relationships" id="258" r:id="Rd8313a0ae78f4f06"/>
    <p:sldId xmlns:r="http://schemas.openxmlformats.org/officeDocument/2006/relationships" id="259" r:id="R4ef067c1ff664526"/>
    <p:sldId xmlns:r="http://schemas.openxmlformats.org/officeDocument/2006/relationships" id="260" r:id="Rcc3169510bde42b1"/>
    <p:sldId xmlns:r="http://schemas.openxmlformats.org/officeDocument/2006/relationships" id="261" r:id="R7a9a2072b6f64a31"/>
    <p:sldId xmlns:r="http://schemas.openxmlformats.org/officeDocument/2006/relationships" id="262" r:id="Rf3ba6cc3fa31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83760fd4043a5" /><Relationship Type="http://schemas.openxmlformats.org/officeDocument/2006/relationships/slide" Target="/ppt/slides/slide1.xml" Id="R820fcf411f4f4175" /><Relationship Type="http://schemas.openxmlformats.org/officeDocument/2006/relationships/slide" Target="/ppt/slides/slide2.xml" Id="R9389d81d6b4d4e46" /><Relationship Type="http://schemas.openxmlformats.org/officeDocument/2006/relationships/slide" Target="/ppt/slides/slide3.xml" Id="Rd8313a0ae78f4f06" /><Relationship Type="http://schemas.openxmlformats.org/officeDocument/2006/relationships/slide" Target="/ppt/slides/slide4.xml" Id="R4ef067c1ff664526" /><Relationship Type="http://schemas.openxmlformats.org/officeDocument/2006/relationships/slide" Target="/ppt/slides/slide5.xml" Id="Rcc3169510bde42b1" /><Relationship Type="http://schemas.openxmlformats.org/officeDocument/2006/relationships/slide" Target="/ppt/slides/slide6.xml" Id="R7a9a2072b6f64a31" /><Relationship Type="http://schemas.openxmlformats.org/officeDocument/2006/relationships/slide" Target="/ppt/slides/slide7.xml" Id="Rf3ba6cc3fa31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43b66d6ba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c0517490a4811" /><Relationship Type="http://schemas.openxmlformats.org/officeDocument/2006/relationships/theme" Target="/ppt/slideMasters/theme/theme1.xml" Id="R9dc9053ebe98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c0517490a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78c82527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80b5cfda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874d74d8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3185fb79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d0aeed62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973aed7c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c686a8cd2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