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ff484c192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6f0169065b4247"/>
  </p:sldMasterIdLst>
  <p:sldIdLst>
    <p:sldId xmlns:r="http://schemas.openxmlformats.org/officeDocument/2006/relationships" id="256" r:id="Rd55589a46ca14d93"/>
    <p:sldId xmlns:r="http://schemas.openxmlformats.org/officeDocument/2006/relationships" id="257" r:id="R9329df021dd94104"/>
    <p:sldId xmlns:r="http://schemas.openxmlformats.org/officeDocument/2006/relationships" id="258" r:id="R5e176f5448134e31"/>
    <p:sldId xmlns:r="http://schemas.openxmlformats.org/officeDocument/2006/relationships" id="259" r:id="R6c5c2f52c1644ff7"/>
    <p:sldId xmlns:r="http://schemas.openxmlformats.org/officeDocument/2006/relationships" id="260" r:id="R54383c201454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f0169065b4247" /><Relationship Type="http://schemas.openxmlformats.org/officeDocument/2006/relationships/slide" Target="/ppt/slides/slide1.xml" Id="Rd55589a46ca14d93" /><Relationship Type="http://schemas.openxmlformats.org/officeDocument/2006/relationships/slide" Target="/ppt/slides/slide2.xml" Id="R9329df021dd94104" /><Relationship Type="http://schemas.openxmlformats.org/officeDocument/2006/relationships/slide" Target="/ppt/slides/slide3.xml" Id="R5e176f5448134e31" /><Relationship Type="http://schemas.openxmlformats.org/officeDocument/2006/relationships/slide" Target="/ppt/slides/slide4.xml" Id="R6c5c2f52c1644ff7" /><Relationship Type="http://schemas.openxmlformats.org/officeDocument/2006/relationships/slide" Target="/ppt/slides/slide5.xml" Id="R54383c201454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0692a0185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747f71d44857" /><Relationship Type="http://schemas.openxmlformats.org/officeDocument/2006/relationships/theme" Target="/ppt/slideMasters/theme/theme1.xml" Id="Re965886c26e4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3747f71d4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ce6223ea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8c2b7391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206deadb1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f31fd761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cdb2de69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