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e286f7c02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cf9a0280346dc"/>
  </p:sldMasterIdLst>
  <p:sldIdLst>
    <p:sldId xmlns:r="http://schemas.openxmlformats.org/officeDocument/2006/relationships" id="256" r:id="R582a3fb53ba1496e"/>
    <p:sldId xmlns:r="http://schemas.openxmlformats.org/officeDocument/2006/relationships" id="257" r:id="Radbf75d1fcb04039"/>
    <p:sldId xmlns:r="http://schemas.openxmlformats.org/officeDocument/2006/relationships" id="258" r:id="R4c646165f81f4823"/>
    <p:sldId xmlns:r="http://schemas.openxmlformats.org/officeDocument/2006/relationships" id="259" r:id="R8f01e7347c75447e"/>
    <p:sldId xmlns:r="http://schemas.openxmlformats.org/officeDocument/2006/relationships" id="260" r:id="Re20cde7088be4c8c"/>
    <p:sldId xmlns:r="http://schemas.openxmlformats.org/officeDocument/2006/relationships" id="261" r:id="R881ea1048845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cf9a0280346dc" /><Relationship Type="http://schemas.openxmlformats.org/officeDocument/2006/relationships/slide" Target="/ppt/slides/slide1.xml" Id="R582a3fb53ba1496e" /><Relationship Type="http://schemas.openxmlformats.org/officeDocument/2006/relationships/slide" Target="/ppt/slides/slide2.xml" Id="Radbf75d1fcb04039" /><Relationship Type="http://schemas.openxmlformats.org/officeDocument/2006/relationships/slide" Target="/ppt/slides/slide3.xml" Id="R4c646165f81f4823" /><Relationship Type="http://schemas.openxmlformats.org/officeDocument/2006/relationships/slide" Target="/ppt/slides/slide4.xml" Id="R8f01e7347c75447e" /><Relationship Type="http://schemas.openxmlformats.org/officeDocument/2006/relationships/slide" Target="/ppt/slides/slide5.xml" Id="Re20cde7088be4c8c" /><Relationship Type="http://schemas.openxmlformats.org/officeDocument/2006/relationships/slide" Target="/ppt/slides/slide6.xml" Id="R881ea1048845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029a787eb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2b0f76e944ccf" /><Relationship Type="http://schemas.openxmlformats.org/officeDocument/2006/relationships/theme" Target="/ppt/slideMasters/theme/theme1.xml" Id="R820447731879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2b0f76e94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f47e93860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0f5b6647149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d70fb78b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09928968f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b76c4c295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1e4d139c7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 RESTRICTED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828 446 592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