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cdf7b57d24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fdc9564ed4eb4"/>
  </p:sldMasterIdLst>
  <p:sldIdLst>
    <p:sldId xmlns:r="http://schemas.openxmlformats.org/officeDocument/2006/relationships" id="256" r:id="Ra3ae4545c8134309"/>
    <p:sldId xmlns:r="http://schemas.openxmlformats.org/officeDocument/2006/relationships" id="257" r:id="R7617947d240d4269"/>
    <p:sldId xmlns:r="http://schemas.openxmlformats.org/officeDocument/2006/relationships" id="258" r:id="Rc11db2187820486d"/>
    <p:sldId xmlns:r="http://schemas.openxmlformats.org/officeDocument/2006/relationships" id="259" r:id="R002f201a7fb44210"/>
    <p:sldId xmlns:r="http://schemas.openxmlformats.org/officeDocument/2006/relationships" id="260" r:id="Rb94f9ac1f503406a"/>
    <p:sldId xmlns:r="http://schemas.openxmlformats.org/officeDocument/2006/relationships" id="261" r:id="Rda9cf3b51f174613"/>
    <p:sldId xmlns:r="http://schemas.openxmlformats.org/officeDocument/2006/relationships" id="262" r:id="Rbfc3fe4762934d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fdc9564ed4eb4" /><Relationship Type="http://schemas.openxmlformats.org/officeDocument/2006/relationships/slide" Target="/ppt/slides/slide1.xml" Id="Ra3ae4545c8134309" /><Relationship Type="http://schemas.openxmlformats.org/officeDocument/2006/relationships/slide" Target="/ppt/slides/slide2.xml" Id="R7617947d240d4269" /><Relationship Type="http://schemas.openxmlformats.org/officeDocument/2006/relationships/slide" Target="/ppt/slides/slide3.xml" Id="Rc11db2187820486d" /><Relationship Type="http://schemas.openxmlformats.org/officeDocument/2006/relationships/slide" Target="/ppt/slides/slide4.xml" Id="R002f201a7fb44210" /><Relationship Type="http://schemas.openxmlformats.org/officeDocument/2006/relationships/slide" Target="/ppt/slides/slide5.xml" Id="Rb94f9ac1f503406a" /><Relationship Type="http://schemas.openxmlformats.org/officeDocument/2006/relationships/slide" Target="/ppt/slides/slide6.xml" Id="Rda9cf3b51f174613" /><Relationship Type="http://schemas.openxmlformats.org/officeDocument/2006/relationships/slide" Target="/ppt/slides/slide7.xml" Id="Rbfc3fe4762934d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4920e68ab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e55398a6b4ad3" /><Relationship Type="http://schemas.openxmlformats.org/officeDocument/2006/relationships/theme" Target="/ppt/slideMasters/theme/theme1.xml" Id="R74c58b341777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e55398a6b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ea9a3d099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c92f4f6ea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be9c9f291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d3b1a2ed54d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4b74051cc4a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30f3a54bf49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1c7ca2404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6 496 556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260 921 543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317 902 171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828 421 182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