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37a11e514b4a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ba85121ca043d2"/>
  </p:sldMasterIdLst>
  <p:sldIdLst>
    <p:sldId xmlns:r="http://schemas.openxmlformats.org/officeDocument/2006/relationships" id="256" r:id="R7181d32fc7f44750"/>
    <p:sldId xmlns:r="http://schemas.openxmlformats.org/officeDocument/2006/relationships" id="257" r:id="R79ce76dc7d3a448a"/>
    <p:sldId xmlns:r="http://schemas.openxmlformats.org/officeDocument/2006/relationships" id="258" r:id="R0855aa9d61cf4c5d"/>
    <p:sldId xmlns:r="http://schemas.openxmlformats.org/officeDocument/2006/relationships" id="259" r:id="R737741e2a5894cff"/>
    <p:sldId xmlns:r="http://schemas.openxmlformats.org/officeDocument/2006/relationships" id="260" r:id="R9b16d98d66aa4af1"/>
    <p:sldId xmlns:r="http://schemas.openxmlformats.org/officeDocument/2006/relationships" id="261" r:id="R1808f18442534e1f"/>
    <p:sldId xmlns:r="http://schemas.openxmlformats.org/officeDocument/2006/relationships" id="262" r:id="R632f45b2fc6241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ba85121ca043d2" /><Relationship Type="http://schemas.openxmlformats.org/officeDocument/2006/relationships/slide" Target="/ppt/slides/slide1.xml" Id="R7181d32fc7f44750" /><Relationship Type="http://schemas.openxmlformats.org/officeDocument/2006/relationships/slide" Target="/ppt/slides/slide2.xml" Id="R79ce76dc7d3a448a" /><Relationship Type="http://schemas.openxmlformats.org/officeDocument/2006/relationships/slide" Target="/ppt/slides/slide3.xml" Id="R0855aa9d61cf4c5d" /><Relationship Type="http://schemas.openxmlformats.org/officeDocument/2006/relationships/slide" Target="/ppt/slides/slide4.xml" Id="R737741e2a5894cff" /><Relationship Type="http://schemas.openxmlformats.org/officeDocument/2006/relationships/slide" Target="/ppt/slides/slide5.xml" Id="R9b16d98d66aa4af1" /><Relationship Type="http://schemas.openxmlformats.org/officeDocument/2006/relationships/slide" Target="/ppt/slides/slide6.xml" Id="R1808f18442534e1f" /><Relationship Type="http://schemas.openxmlformats.org/officeDocument/2006/relationships/slide" Target="/ppt/slides/slide7.xml" Id="R632f45b2fc6241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ac5fc9d10a47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e86899b434947" /><Relationship Type="http://schemas.openxmlformats.org/officeDocument/2006/relationships/theme" Target="/ppt/slideMasters/theme/theme1.xml" Id="Raee8f1eda28845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4e86899b4349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c108704ff4e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745ce91a94d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948fbae7f4c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e114a3b134e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805b8ab0641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8c70f24c947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41941ac7c49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SELSKAPNORGE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SELSKAPNORGE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277 469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 KARAGÜL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Yasin Karagül, Havnegata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yasin-q@hotmail.com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828 294 962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