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62d06f286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08bae30cf4054"/>
  </p:sldMasterIdLst>
  <p:sldIdLst>
    <p:sldId xmlns:r="http://schemas.openxmlformats.org/officeDocument/2006/relationships" id="256" r:id="Rf91130a8058843ed"/>
    <p:sldId xmlns:r="http://schemas.openxmlformats.org/officeDocument/2006/relationships" id="257" r:id="R1345dbaf0d4943e4"/>
    <p:sldId xmlns:r="http://schemas.openxmlformats.org/officeDocument/2006/relationships" id="258" r:id="R7191ea3837bc4798"/>
    <p:sldId xmlns:r="http://schemas.openxmlformats.org/officeDocument/2006/relationships" id="259" r:id="R899d0308d5c54c75"/>
    <p:sldId xmlns:r="http://schemas.openxmlformats.org/officeDocument/2006/relationships" id="260" r:id="R5414eccd4b3a4806"/>
    <p:sldId xmlns:r="http://schemas.openxmlformats.org/officeDocument/2006/relationships" id="261" r:id="Rc54e70ddda2e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08bae30cf4054" /><Relationship Type="http://schemas.openxmlformats.org/officeDocument/2006/relationships/slide" Target="/ppt/slides/slide1.xml" Id="Rf91130a8058843ed" /><Relationship Type="http://schemas.openxmlformats.org/officeDocument/2006/relationships/slide" Target="/ppt/slides/slide2.xml" Id="R1345dbaf0d4943e4" /><Relationship Type="http://schemas.openxmlformats.org/officeDocument/2006/relationships/slide" Target="/ppt/slides/slide3.xml" Id="R7191ea3837bc4798" /><Relationship Type="http://schemas.openxmlformats.org/officeDocument/2006/relationships/slide" Target="/ppt/slides/slide4.xml" Id="R899d0308d5c54c75" /><Relationship Type="http://schemas.openxmlformats.org/officeDocument/2006/relationships/slide" Target="/ppt/slides/slide5.xml" Id="R5414eccd4b3a4806" /><Relationship Type="http://schemas.openxmlformats.org/officeDocument/2006/relationships/slide" Target="/ppt/slides/slide6.xml" Id="Rc54e70ddda2e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af3c11e6b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efa351d7f4e29" /><Relationship Type="http://schemas.openxmlformats.org/officeDocument/2006/relationships/theme" Target="/ppt/slideMasters/theme/theme1.xml" Id="R66854a553f0e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efa351d7f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daefe864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55137da6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b71f97ef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0ddd86da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23c62164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02bb29c46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