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77fbaacf7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76ebac13745a1"/>
  </p:sldMasterIdLst>
  <p:sldIdLst>
    <p:sldId xmlns:r="http://schemas.openxmlformats.org/officeDocument/2006/relationships" id="256" r:id="R2a36bd14616b49fa"/>
    <p:sldId xmlns:r="http://schemas.openxmlformats.org/officeDocument/2006/relationships" id="257" r:id="Rfdd0a3aa32f74a5c"/>
    <p:sldId xmlns:r="http://schemas.openxmlformats.org/officeDocument/2006/relationships" id="258" r:id="R1083b4e390a549e6"/>
    <p:sldId xmlns:r="http://schemas.openxmlformats.org/officeDocument/2006/relationships" id="259" r:id="Re73b11e3f06b4cd6"/>
    <p:sldId xmlns:r="http://schemas.openxmlformats.org/officeDocument/2006/relationships" id="260" r:id="R04592253a919430b"/>
    <p:sldId xmlns:r="http://schemas.openxmlformats.org/officeDocument/2006/relationships" id="261" r:id="R12b32fdd519e4e44"/>
    <p:sldId xmlns:r="http://schemas.openxmlformats.org/officeDocument/2006/relationships" id="262" r:id="R551906b0c819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76ebac13745a1" /><Relationship Type="http://schemas.openxmlformats.org/officeDocument/2006/relationships/slide" Target="/ppt/slides/slide1.xml" Id="R2a36bd14616b49fa" /><Relationship Type="http://schemas.openxmlformats.org/officeDocument/2006/relationships/slide" Target="/ppt/slides/slide2.xml" Id="Rfdd0a3aa32f74a5c" /><Relationship Type="http://schemas.openxmlformats.org/officeDocument/2006/relationships/slide" Target="/ppt/slides/slide3.xml" Id="R1083b4e390a549e6" /><Relationship Type="http://schemas.openxmlformats.org/officeDocument/2006/relationships/slide" Target="/ppt/slides/slide4.xml" Id="Re73b11e3f06b4cd6" /><Relationship Type="http://schemas.openxmlformats.org/officeDocument/2006/relationships/slide" Target="/ppt/slides/slide5.xml" Id="R04592253a919430b" /><Relationship Type="http://schemas.openxmlformats.org/officeDocument/2006/relationships/slide" Target="/ppt/slides/slide6.xml" Id="R12b32fdd519e4e44" /><Relationship Type="http://schemas.openxmlformats.org/officeDocument/2006/relationships/slide" Target="/ppt/slides/slide7.xml" Id="R551906b0c819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423bc56ef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389d709c42c1" /><Relationship Type="http://schemas.openxmlformats.org/officeDocument/2006/relationships/theme" Target="/ppt/slideMasters/theme/theme1.xml" Id="R20b505f847ca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8389d709c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dfe8de98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e9217b4e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4fa4722b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3052f461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2811f318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3c74a31e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500f9d1c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