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b0b6d53db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11bc6a6244452"/>
  </p:sldMasterIdLst>
  <p:sldIdLst>
    <p:sldId xmlns:r="http://schemas.openxmlformats.org/officeDocument/2006/relationships" id="256" r:id="Re5e7a4dbd9c14c40"/>
    <p:sldId xmlns:r="http://schemas.openxmlformats.org/officeDocument/2006/relationships" id="257" r:id="Rf99ffbfa72b04da8"/>
    <p:sldId xmlns:r="http://schemas.openxmlformats.org/officeDocument/2006/relationships" id="258" r:id="Raba07b4426744feb"/>
    <p:sldId xmlns:r="http://schemas.openxmlformats.org/officeDocument/2006/relationships" id="259" r:id="Rddd67e1403294584"/>
    <p:sldId xmlns:r="http://schemas.openxmlformats.org/officeDocument/2006/relationships" id="260" r:id="R52fb794c01be46e2"/>
    <p:sldId xmlns:r="http://schemas.openxmlformats.org/officeDocument/2006/relationships" id="261" r:id="R804d7e24bf9b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11bc6a6244452" /><Relationship Type="http://schemas.openxmlformats.org/officeDocument/2006/relationships/slide" Target="/ppt/slides/slide1.xml" Id="Re5e7a4dbd9c14c40" /><Relationship Type="http://schemas.openxmlformats.org/officeDocument/2006/relationships/slide" Target="/ppt/slides/slide2.xml" Id="Rf99ffbfa72b04da8" /><Relationship Type="http://schemas.openxmlformats.org/officeDocument/2006/relationships/slide" Target="/ppt/slides/slide3.xml" Id="Raba07b4426744feb" /><Relationship Type="http://schemas.openxmlformats.org/officeDocument/2006/relationships/slide" Target="/ppt/slides/slide4.xml" Id="Rddd67e1403294584" /><Relationship Type="http://schemas.openxmlformats.org/officeDocument/2006/relationships/slide" Target="/ppt/slides/slide5.xml" Id="R52fb794c01be46e2" /><Relationship Type="http://schemas.openxmlformats.org/officeDocument/2006/relationships/slide" Target="/ppt/slides/slide6.xml" Id="R804d7e24bf9b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c910591c1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985d75474d61" /><Relationship Type="http://schemas.openxmlformats.org/officeDocument/2006/relationships/theme" Target="/ppt/slideMasters/theme/theme1.xml" Id="Re83cfed1f6d1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7985d7547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82794290e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d5980994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57d10f30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b04f0b17e41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17f6ee7a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34c41510a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